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Lato" panose="020F0502020204030203" pitchFamily="34" charset="0"/>
      <p:regular r:id="rId12"/>
      <p:bold r:id="rId13"/>
      <p:italic r:id="rId14"/>
      <p:boldItalic r:id="rId15"/>
    </p:embeddedFont>
    <p:embeddedFont>
      <p:font typeface="Lato Black" panose="020F0502020204030203" pitchFamily="34" charset="0"/>
      <p:bold r:id="rId16"/>
      <p:boldItalic r:id="rId17"/>
    </p:embeddedFont>
    <p:embeddedFont>
      <p:font typeface="Libre Franklin"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07" autoAdjust="0"/>
    <p:restoredTop sz="94660"/>
  </p:normalViewPr>
  <p:slideViewPr>
    <p:cSldViewPr snapToGrid="0">
      <p:cViewPr varScale="1">
        <p:scale>
          <a:sx n="108" d="100"/>
          <a:sy n="108" d="100"/>
        </p:scale>
        <p:origin x="811"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a727738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a727738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a3aec4a57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a3aec4a57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a3aec4a57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a3aec4a57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a3aec4a57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a3aec4a57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09c86d75a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09c86d75a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3aec4a57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3aec4a57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222c5c35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222c5c35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dpi="0" rotWithShape="1">
          <a:blip r:embed="rId2">
            <a:lum/>
          </a:blip>
          <a:srcRect/>
          <a:stretch>
            <a:fillRect l="-4000" r="-4000"/>
          </a:stretch>
        </a:blipFill>
        <a:effectLst/>
      </p:bgPr>
    </p:bg>
    <p:spTree>
      <p:nvGrpSpPr>
        <p:cNvPr id="1" name="Shape 8"/>
        <p:cNvGrpSpPr/>
        <p:nvPr/>
      </p:nvGrpSpPr>
      <p:grpSpPr>
        <a:xfrm>
          <a:off x="0" y="0"/>
          <a:ext cx="0" cy="0"/>
          <a:chOff x="0" y="0"/>
          <a:chExt cx="0" cy="0"/>
        </a:xfrm>
      </p:grpSpPr>
      <p:pic>
        <p:nvPicPr>
          <p:cNvPr id="10" name="Google Shape;10;p2"/>
          <p:cNvPicPr preferRelativeResize="0"/>
          <p:nvPr/>
        </p:nvPicPr>
        <p:blipFill>
          <a:blip r:embed="rId3">
            <a:alphaModFix/>
          </a:blip>
          <a:stretch>
            <a:fillRect/>
          </a:stretch>
        </p:blipFill>
        <p:spPr>
          <a:xfrm>
            <a:off x="0" y="4969025"/>
            <a:ext cx="9144000" cy="174475"/>
          </a:xfrm>
          <a:prstGeom prst="rect">
            <a:avLst/>
          </a:prstGeom>
          <a:noFill/>
          <a:ln>
            <a:noFill/>
          </a:ln>
        </p:spPr>
      </p:pic>
      <p:sp>
        <p:nvSpPr>
          <p:cNvPr id="11" name="Google Shape;11;p2"/>
          <p:cNvSpPr txBox="1">
            <a:spLocks noGrp="1"/>
          </p:cNvSpPr>
          <p:nvPr>
            <p:ph type="title"/>
          </p:nvPr>
        </p:nvSpPr>
        <p:spPr>
          <a:xfrm>
            <a:off x="338275" y="1916925"/>
            <a:ext cx="8649300" cy="827400"/>
          </a:xfrm>
          <a:prstGeom prst="rect">
            <a:avLst/>
          </a:prstGeom>
        </p:spPr>
        <p:txBody>
          <a:bodyPr spcFirstLastPara="1" wrap="square" lIns="91425" tIns="91425" rIns="91425" bIns="91425" anchor="t" anchorCtr="0">
            <a:noAutofit/>
          </a:bodyPr>
          <a:lstStyle>
            <a:lvl1pPr lvl="0">
              <a:spcBef>
                <a:spcPts val="0"/>
              </a:spcBef>
              <a:spcAft>
                <a:spcPts val="0"/>
              </a:spcAft>
              <a:buNone/>
              <a:defRPr sz="4800">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2" name="Google Shape;12;p2"/>
          <p:cNvSpPr txBox="1">
            <a:spLocks noGrp="1"/>
          </p:cNvSpPr>
          <p:nvPr>
            <p:ph type="subTitle" idx="1"/>
          </p:nvPr>
        </p:nvSpPr>
        <p:spPr>
          <a:xfrm>
            <a:off x="339712" y="2750625"/>
            <a:ext cx="4559100" cy="3777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pic>
        <p:nvPicPr>
          <p:cNvPr id="3" name="Graphic 2">
            <a:extLst>
              <a:ext uri="{FF2B5EF4-FFF2-40B4-BE49-F238E27FC236}">
                <a16:creationId xmlns:a16="http://schemas.microsoft.com/office/drawing/2014/main" id="{BA14AB73-A21F-ECA8-145C-58840321F75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53016" y="909925"/>
            <a:ext cx="1260844" cy="31521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14" name="Google Shape;114;p14"/>
          <p:cNvSpPr txBox="1">
            <a:spLocks noGrp="1"/>
          </p:cNvSpPr>
          <p:nvPr>
            <p:ph type="subTitle" idx="1"/>
          </p:nvPr>
        </p:nvSpPr>
        <p:spPr>
          <a:xfrm>
            <a:off x="503876" y="4245750"/>
            <a:ext cx="53844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solidFill>
                  <a:srgbClr val="1F1F50"/>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15" name="Google Shape;115;p14"/>
          <p:cNvSpPr txBox="1">
            <a:spLocks noGrp="1"/>
          </p:cNvSpPr>
          <p:nvPr>
            <p:ph type="body" idx="2"/>
          </p:nvPr>
        </p:nvSpPr>
        <p:spPr>
          <a:xfrm>
            <a:off x="512875" y="902725"/>
            <a:ext cx="8002500" cy="299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16" name="Google Shape;116;p14"/>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17" name="Google Shape;117;p1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20" name="Google Shape;120;p1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pPr marL="0" lvl="0" indent="0" algn="ctr" rtl="0">
                <a:spcBef>
                  <a:spcPts val="0"/>
                </a:spcBef>
                <a:spcAft>
                  <a:spcPts val="0"/>
                </a:spcAft>
                <a:buNone/>
              </a:pPr>
              <a:t>‹#›</a:t>
            </a:fld>
            <a:endParaRPr sz="900">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128"/>
        <p:cNvGrpSpPr/>
        <p:nvPr/>
      </p:nvGrpSpPr>
      <p:grpSpPr>
        <a:xfrm>
          <a:off x="0" y="0"/>
          <a:ext cx="0" cy="0"/>
          <a:chOff x="0" y="0"/>
          <a:chExt cx="0" cy="0"/>
        </a:xfrm>
      </p:grpSpPr>
      <p:sp>
        <p:nvSpPr>
          <p:cNvPr id="129" name="Google Shape;129;p16"/>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30" name="Google Shape;130;p16"/>
          <p:cNvSpPr txBox="1">
            <a:spLocks noGrp="1"/>
          </p:cNvSpPr>
          <p:nvPr>
            <p:ph type="body" idx="1"/>
          </p:nvPr>
        </p:nvSpPr>
        <p:spPr>
          <a:xfrm>
            <a:off x="512875" y="1055125"/>
            <a:ext cx="8002500" cy="3603300"/>
          </a:xfrm>
          <a:prstGeom prst="rect">
            <a:avLst/>
          </a:prstGeom>
        </p:spPr>
        <p:txBody>
          <a:bodyPr spcFirstLastPara="1" wrap="square" lIns="91425" tIns="91425" rIns="91425" bIns="91425" anchor="t" anchorCtr="0">
            <a:noAutofit/>
          </a:bodyPr>
          <a:lstStyle>
            <a:lvl1pPr marL="457200" lvl="0" indent="-317500" rtl="0">
              <a:lnSpc>
                <a:spcPct val="150000"/>
              </a:lnSpc>
              <a:spcBef>
                <a:spcPts val="0"/>
              </a:spcBef>
              <a:spcAft>
                <a:spcPts val="0"/>
              </a:spcAft>
              <a:buSzPts val="1400"/>
              <a:buChar char="●"/>
              <a:defRPr sz="1400"/>
            </a:lvl1pPr>
            <a:lvl2pPr marL="914400" lvl="1" indent="-317500" rtl="0">
              <a:lnSpc>
                <a:spcPct val="150000"/>
              </a:lnSpc>
              <a:spcBef>
                <a:spcPts val="1600"/>
              </a:spcBef>
              <a:spcAft>
                <a:spcPts val="0"/>
              </a:spcAft>
              <a:buSzPts val="1400"/>
              <a:buChar char="○"/>
              <a:defRPr/>
            </a:lvl2pPr>
            <a:lvl3pPr marL="1371600" lvl="2" indent="-317500" rtl="0">
              <a:lnSpc>
                <a:spcPct val="150000"/>
              </a:lnSpc>
              <a:spcBef>
                <a:spcPts val="1600"/>
              </a:spcBef>
              <a:spcAft>
                <a:spcPts val="0"/>
              </a:spcAft>
              <a:buSzPts val="1400"/>
              <a:buChar char="■"/>
              <a:defRPr/>
            </a:lvl3pPr>
            <a:lvl4pPr marL="1828800" lvl="3" indent="-317500" rtl="0">
              <a:lnSpc>
                <a:spcPct val="150000"/>
              </a:lnSpc>
              <a:spcBef>
                <a:spcPts val="1600"/>
              </a:spcBef>
              <a:spcAft>
                <a:spcPts val="0"/>
              </a:spcAft>
              <a:buSzPts val="1400"/>
              <a:buChar char="●"/>
              <a:defRPr/>
            </a:lvl4pPr>
            <a:lvl5pPr marL="2286000" lvl="4" indent="-317500" rtl="0">
              <a:lnSpc>
                <a:spcPct val="150000"/>
              </a:lnSpc>
              <a:spcBef>
                <a:spcPts val="1600"/>
              </a:spcBef>
              <a:spcAft>
                <a:spcPts val="0"/>
              </a:spcAft>
              <a:buSzPts val="1400"/>
              <a:buChar char="○"/>
              <a:defRPr/>
            </a:lvl5pPr>
            <a:lvl6pPr marL="2743200" lvl="5" indent="-317500" rtl="0">
              <a:lnSpc>
                <a:spcPct val="150000"/>
              </a:lnSpc>
              <a:spcBef>
                <a:spcPts val="1600"/>
              </a:spcBef>
              <a:spcAft>
                <a:spcPts val="0"/>
              </a:spcAft>
              <a:buSzPts val="1400"/>
              <a:buChar char="■"/>
              <a:defRPr/>
            </a:lvl6pPr>
            <a:lvl7pPr marL="3200400" lvl="6" indent="-317500" rtl="0">
              <a:lnSpc>
                <a:spcPct val="150000"/>
              </a:lnSpc>
              <a:spcBef>
                <a:spcPts val="1600"/>
              </a:spcBef>
              <a:spcAft>
                <a:spcPts val="0"/>
              </a:spcAft>
              <a:buSzPts val="1400"/>
              <a:buChar char="●"/>
              <a:defRPr/>
            </a:lvl7pPr>
            <a:lvl8pPr marL="3657600" lvl="7" indent="-317500" rtl="0">
              <a:lnSpc>
                <a:spcPct val="150000"/>
              </a:lnSpc>
              <a:spcBef>
                <a:spcPts val="1600"/>
              </a:spcBef>
              <a:spcAft>
                <a:spcPts val="0"/>
              </a:spcAft>
              <a:buSzPts val="1400"/>
              <a:buChar char="○"/>
              <a:defRPr/>
            </a:lvl8pPr>
            <a:lvl9pPr marL="4114800" lvl="8" indent="-317500" rtl="0">
              <a:lnSpc>
                <a:spcPct val="150000"/>
              </a:lnSpc>
              <a:spcBef>
                <a:spcPts val="1600"/>
              </a:spcBef>
              <a:spcAft>
                <a:spcPts val="1600"/>
              </a:spcAft>
              <a:buSzPts val="1400"/>
              <a:buChar char="■"/>
              <a:defRPr/>
            </a:lvl9pPr>
          </a:lstStyle>
          <a:p>
            <a:endParaRPr/>
          </a:p>
        </p:txBody>
      </p:sp>
      <p:pic>
        <p:nvPicPr>
          <p:cNvPr id="131" name="Google Shape;131;p16"/>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32" name="Google Shape;132;p1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35" name="Google Shape;135;p1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pPr marL="0" lvl="0" indent="0" algn="ctr" rtl="0">
                <a:spcBef>
                  <a:spcPts val="0"/>
                </a:spcBef>
                <a:spcAft>
                  <a:spcPts val="0"/>
                </a:spcAft>
                <a:buNone/>
              </a:pPr>
              <a:t>‹#›</a:t>
            </a:fld>
            <a:endParaRPr sz="900">
              <a:solidFill>
                <a:srgbClr val="FFFFFF"/>
              </a:solidFill>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136"/>
        <p:cNvGrpSpPr/>
        <p:nvPr/>
      </p:nvGrpSpPr>
      <p:grpSpPr>
        <a:xfrm>
          <a:off x="0" y="0"/>
          <a:ext cx="0" cy="0"/>
          <a:chOff x="0" y="0"/>
          <a:chExt cx="0" cy="0"/>
        </a:xfrm>
      </p:grpSpPr>
      <p:sp>
        <p:nvSpPr>
          <p:cNvPr id="137" name="Google Shape;137;p17"/>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38" name="Google Shape;138;p17"/>
          <p:cNvSpPr txBox="1">
            <a:spLocks noGrp="1"/>
          </p:cNvSpPr>
          <p:nvPr>
            <p:ph type="body" idx="1"/>
          </p:nvPr>
        </p:nvSpPr>
        <p:spPr>
          <a:xfrm>
            <a:off x="512875" y="2890075"/>
            <a:ext cx="8002500" cy="1836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39" name="Google Shape;139;p17"/>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40" name="Google Shape;140;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43" name="Google Shape;143;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pPr marL="0" lvl="0" indent="0" algn="ctr" rtl="0">
                <a:spcBef>
                  <a:spcPts val="0"/>
                </a:spcBef>
                <a:spcAft>
                  <a:spcPts val="0"/>
                </a:spcAft>
                <a:buNone/>
              </a:pPr>
              <a:t>‹#›</a:t>
            </a:fld>
            <a:endParaRPr sz="900">
              <a:solidFill>
                <a:srgbClr val="FFFFFF"/>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6" name="Google Shape;146;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0A1852"/>
                </a:solidFill>
                <a:latin typeface="Lato"/>
                <a:ea typeface="Lato"/>
                <a:cs typeface="Lato"/>
                <a:sym typeface="Lato"/>
              </a:rPr>
              <a:t>// </a:t>
            </a:r>
            <a:fld id="{00000000-1234-1234-1234-123412341234}" type="slidenum">
              <a:rPr lang="en" sz="900" b="1">
                <a:solidFill>
                  <a:srgbClr val="0A1852"/>
                </a:solidFill>
                <a:latin typeface="Lato"/>
                <a:ea typeface="Lato"/>
                <a:cs typeface="Lato"/>
                <a:sym typeface="Lato"/>
              </a:rPr>
              <a:pPr marL="0" lvl="0" indent="0" algn="ctr" rtl="0">
                <a:spcBef>
                  <a:spcPts val="0"/>
                </a:spcBef>
                <a:spcAft>
                  <a:spcPts val="0"/>
                </a:spcAft>
                <a:buNone/>
              </a:pPr>
              <a:t>‹#›</a:t>
            </a:fld>
            <a:endParaRPr sz="900" b="1">
              <a:solidFill>
                <a:srgbClr val="0A1852"/>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pic>
        <p:nvPicPr>
          <p:cNvPr id="159" name="Google Shape;159;p24"/>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60" name="Google Shape;160;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63" name="Google Shape;163;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pPr marL="0" lvl="0" indent="0" algn="ctr" rtl="0">
                <a:spcBef>
                  <a:spcPts val="0"/>
                </a:spcBef>
                <a:spcAft>
                  <a:spcPts val="0"/>
                </a:spcAft>
                <a:buNone/>
              </a:pPr>
              <a:t>‹#›</a:t>
            </a:fld>
            <a:endParaRPr sz="900">
              <a:solidFill>
                <a:srgbClr val="FFFFFF"/>
              </a:solidFill>
              <a:latin typeface="Lato"/>
              <a:ea typeface="Lato"/>
              <a:cs typeface="Lato"/>
              <a:sym typeface="La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72"/>
        <p:cNvGrpSpPr/>
        <p:nvPr/>
      </p:nvGrpSpPr>
      <p:grpSpPr>
        <a:xfrm>
          <a:off x="0" y="0"/>
          <a:ext cx="0" cy="0"/>
          <a:chOff x="0" y="0"/>
          <a:chExt cx="0" cy="0"/>
        </a:xfrm>
      </p:grpSpPr>
      <p:sp>
        <p:nvSpPr>
          <p:cNvPr id="173" name="Google Shape;173;p2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pic>
        <p:nvPicPr>
          <p:cNvPr id="175" name="Google Shape;175;p26"/>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76" name="Google Shape;176;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79" name="Google Shape;17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pPr marL="0" lvl="0" indent="0" algn="ctr" rtl="0">
                <a:spcBef>
                  <a:spcPts val="0"/>
                </a:spcBef>
                <a:spcAft>
                  <a:spcPts val="0"/>
                </a:spcAft>
                <a:buNone/>
              </a:pPr>
              <a:t>‹#›</a:t>
            </a:fld>
            <a:endParaRPr sz="900">
              <a:solidFill>
                <a:srgbClr val="FFFFFF"/>
              </a:solidFill>
              <a:latin typeface="Lato"/>
              <a:ea typeface="Lato"/>
              <a:cs typeface="Lato"/>
              <a:sym typeface="Lato"/>
            </a:endParaRPr>
          </a:p>
        </p:txBody>
      </p:sp>
      <p:sp>
        <p:nvSpPr>
          <p:cNvPr id="180" name="Google Shape;180;p26"/>
          <p:cNvSpPr txBox="1">
            <a:spLocks noGrp="1"/>
          </p:cNvSpPr>
          <p:nvPr>
            <p:ph type="subTitle" idx="1"/>
          </p:nvPr>
        </p:nvSpPr>
        <p:spPr>
          <a:xfrm>
            <a:off x="503874" y="939925"/>
            <a:ext cx="36030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81"/>
        <p:cNvGrpSpPr/>
        <p:nvPr/>
      </p:nvGrpSpPr>
      <p:grpSpPr>
        <a:xfrm>
          <a:off x="0" y="0"/>
          <a:ext cx="0" cy="0"/>
          <a:chOff x="0" y="0"/>
          <a:chExt cx="0" cy="0"/>
        </a:xfrm>
      </p:grpSpPr>
      <p:sp>
        <p:nvSpPr>
          <p:cNvPr id="182" name="Google Shape;182;p2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pic>
        <p:nvPicPr>
          <p:cNvPr id="184" name="Google Shape;184;p27"/>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85" name="Google Shape;185;p2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88" name="Google Shape;188;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pPr marL="0" lvl="0" indent="0" algn="ctr" rtl="0">
                <a:spcBef>
                  <a:spcPts val="0"/>
                </a:spcBef>
                <a:spcAft>
                  <a:spcPts val="0"/>
                </a:spcAft>
                <a:buNone/>
              </a:pPr>
              <a:t>‹#›</a:t>
            </a:fld>
            <a:endParaRPr sz="900">
              <a:solidFill>
                <a:srgbClr val="FFFFFF"/>
              </a:solidFill>
              <a:latin typeface="Lato"/>
              <a:ea typeface="Lato"/>
              <a:cs typeface="Lato"/>
              <a:sym typeface="Lato"/>
            </a:endParaRPr>
          </a:p>
        </p:txBody>
      </p:sp>
      <p:sp>
        <p:nvSpPr>
          <p:cNvPr id="189" name="Google Shape;189;p27"/>
          <p:cNvSpPr txBox="1">
            <a:spLocks noGrp="1"/>
          </p:cNvSpPr>
          <p:nvPr>
            <p:ph type="subTitle" idx="1"/>
          </p:nvPr>
        </p:nvSpPr>
        <p:spPr>
          <a:xfrm>
            <a:off x="503873" y="939925"/>
            <a:ext cx="37650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90"/>
        <p:cNvGrpSpPr/>
        <p:nvPr/>
      </p:nvGrpSpPr>
      <p:grpSpPr>
        <a:xfrm>
          <a:off x="0" y="0"/>
          <a:ext cx="0" cy="0"/>
          <a:chOff x="0" y="0"/>
          <a:chExt cx="0" cy="0"/>
        </a:xfrm>
      </p:grpSpPr>
      <p:sp>
        <p:nvSpPr>
          <p:cNvPr id="191" name="Google Shape;191;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8"/>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pic>
        <p:nvPicPr>
          <p:cNvPr id="193" name="Google Shape;193;p28"/>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94" name="Google Shape;194;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97" name="Google Shape;197;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pPr marL="0" lvl="0" indent="0" algn="ctr" rtl="0">
                <a:spcBef>
                  <a:spcPts val="0"/>
                </a:spcBef>
                <a:spcAft>
                  <a:spcPts val="0"/>
                </a:spcAft>
                <a:buNone/>
              </a:pPr>
              <a:t>‹#›</a:t>
            </a:fld>
            <a:endParaRPr sz="900">
              <a:solidFill>
                <a:srgbClr val="FFFFFF"/>
              </a:solidFill>
              <a:latin typeface="Lato"/>
              <a:ea typeface="Lato"/>
              <a:cs typeface="Lato"/>
              <a:sym typeface="Lato"/>
            </a:endParaRPr>
          </a:p>
        </p:txBody>
      </p:sp>
      <p:sp>
        <p:nvSpPr>
          <p:cNvPr id="198" name="Google Shape;198;p28"/>
          <p:cNvSpPr txBox="1">
            <a:spLocks noGrp="1"/>
          </p:cNvSpPr>
          <p:nvPr>
            <p:ph type="subTitle" idx="1"/>
          </p:nvPr>
        </p:nvSpPr>
        <p:spPr>
          <a:xfrm>
            <a:off x="503874" y="939925"/>
            <a:ext cx="34821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99"/>
        <p:cNvGrpSpPr/>
        <p:nvPr/>
      </p:nvGrpSpPr>
      <p:grpSpPr>
        <a:xfrm>
          <a:off x="0" y="0"/>
          <a:ext cx="0" cy="0"/>
          <a:chOff x="0" y="0"/>
          <a:chExt cx="0" cy="0"/>
        </a:xfrm>
      </p:grpSpPr>
      <p:sp>
        <p:nvSpPr>
          <p:cNvPr id="200" name="Google Shape;200;p29"/>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rgbClr val="FFFFFF"/>
                </a:solidFill>
                <a:latin typeface="Lato"/>
                <a:ea typeface="Lato"/>
                <a:cs typeface="Lato"/>
                <a:sym typeface="Lato"/>
              </a:defRPr>
            </a:lvl1pPr>
            <a:lvl2pPr lvl="1" rtl="0">
              <a:spcBef>
                <a:spcPts val="0"/>
              </a:spcBef>
              <a:spcAft>
                <a:spcPts val="0"/>
              </a:spcAft>
              <a:buNone/>
              <a:defRPr>
                <a:solidFill>
                  <a:srgbClr val="FFFFFF"/>
                </a:solidFill>
                <a:latin typeface="Lato"/>
                <a:ea typeface="Lato"/>
                <a:cs typeface="Lato"/>
                <a:sym typeface="Lato"/>
              </a:defRPr>
            </a:lvl2pPr>
            <a:lvl3pPr lvl="2" rtl="0">
              <a:spcBef>
                <a:spcPts val="0"/>
              </a:spcBef>
              <a:spcAft>
                <a:spcPts val="0"/>
              </a:spcAft>
              <a:buNone/>
              <a:defRPr>
                <a:solidFill>
                  <a:srgbClr val="FFFFFF"/>
                </a:solidFill>
                <a:latin typeface="Lato"/>
                <a:ea typeface="Lato"/>
                <a:cs typeface="Lato"/>
                <a:sym typeface="Lato"/>
              </a:defRPr>
            </a:lvl3pPr>
            <a:lvl4pPr lvl="3" rtl="0">
              <a:spcBef>
                <a:spcPts val="0"/>
              </a:spcBef>
              <a:spcAft>
                <a:spcPts val="0"/>
              </a:spcAft>
              <a:buNone/>
              <a:defRPr>
                <a:solidFill>
                  <a:srgbClr val="FFFFFF"/>
                </a:solidFill>
                <a:latin typeface="Lato"/>
                <a:ea typeface="Lato"/>
                <a:cs typeface="Lato"/>
                <a:sym typeface="Lato"/>
              </a:defRPr>
            </a:lvl4pPr>
            <a:lvl5pPr lvl="4" rtl="0">
              <a:spcBef>
                <a:spcPts val="0"/>
              </a:spcBef>
              <a:spcAft>
                <a:spcPts val="0"/>
              </a:spcAft>
              <a:buNone/>
              <a:defRPr>
                <a:solidFill>
                  <a:srgbClr val="FFFFFF"/>
                </a:solidFill>
                <a:latin typeface="Lato"/>
                <a:ea typeface="Lato"/>
                <a:cs typeface="Lato"/>
                <a:sym typeface="Lato"/>
              </a:defRPr>
            </a:lvl5pPr>
            <a:lvl6pPr lvl="5" rtl="0">
              <a:spcBef>
                <a:spcPts val="0"/>
              </a:spcBef>
              <a:spcAft>
                <a:spcPts val="0"/>
              </a:spcAft>
              <a:buNone/>
              <a:defRPr>
                <a:solidFill>
                  <a:srgbClr val="FFFFFF"/>
                </a:solidFill>
                <a:latin typeface="Lato"/>
                <a:ea typeface="Lato"/>
                <a:cs typeface="Lato"/>
                <a:sym typeface="Lato"/>
              </a:defRPr>
            </a:lvl6pPr>
            <a:lvl7pPr lvl="6" rtl="0">
              <a:spcBef>
                <a:spcPts val="0"/>
              </a:spcBef>
              <a:spcAft>
                <a:spcPts val="0"/>
              </a:spcAft>
              <a:buNone/>
              <a:defRPr>
                <a:solidFill>
                  <a:srgbClr val="FFFFFF"/>
                </a:solidFill>
                <a:latin typeface="Lato"/>
                <a:ea typeface="Lato"/>
                <a:cs typeface="Lato"/>
                <a:sym typeface="Lato"/>
              </a:defRPr>
            </a:lvl7pPr>
            <a:lvl8pPr lvl="7" rtl="0">
              <a:spcBef>
                <a:spcPts val="0"/>
              </a:spcBef>
              <a:spcAft>
                <a:spcPts val="0"/>
              </a:spcAft>
              <a:buNone/>
              <a:defRPr>
                <a:solidFill>
                  <a:srgbClr val="FFFFFF"/>
                </a:solidFill>
                <a:latin typeface="Lato"/>
                <a:ea typeface="Lato"/>
                <a:cs typeface="Lato"/>
                <a:sym typeface="Lato"/>
              </a:defRPr>
            </a:lvl8pPr>
            <a:lvl9pPr lvl="8" rtl="0">
              <a:spcBef>
                <a:spcPts val="0"/>
              </a:spcBef>
              <a:spcAft>
                <a:spcPts val="0"/>
              </a:spcAft>
              <a:buNone/>
              <a:defRPr>
                <a:solidFill>
                  <a:srgbClr val="FFFFFF"/>
                </a:solidFill>
                <a:latin typeface="Lato"/>
                <a:ea typeface="Lato"/>
                <a:cs typeface="Lato"/>
                <a:sym typeface="Lato"/>
              </a:defRPr>
            </a:lvl9pPr>
          </a:lstStyle>
          <a:p>
            <a:endParaRPr/>
          </a:p>
        </p:txBody>
      </p:sp>
      <p:pic>
        <p:nvPicPr>
          <p:cNvPr id="202" name="Google Shape;202;p29"/>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203" name="Google Shape;203;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206" name="Google Shape;206;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pPr marL="0" lvl="0" indent="0" algn="ctr" rtl="0">
                <a:spcBef>
                  <a:spcPts val="0"/>
                </a:spcBef>
                <a:spcAft>
                  <a:spcPts val="0"/>
                </a:spcAft>
                <a:buNone/>
              </a:pPr>
              <a:t>‹#›</a:t>
            </a:fld>
            <a:endParaRPr sz="900">
              <a:solidFill>
                <a:srgbClr val="FFFFFF"/>
              </a:solidFill>
              <a:latin typeface="Lato"/>
              <a:ea typeface="Lato"/>
              <a:cs typeface="Lato"/>
              <a:sym typeface="Lato"/>
            </a:endParaRPr>
          </a:p>
        </p:txBody>
      </p:sp>
      <p:sp>
        <p:nvSpPr>
          <p:cNvPr id="207" name="Google Shape;207;p29"/>
          <p:cNvSpPr txBox="1">
            <a:spLocks noGrp="1"/>
          </p:cNvSpPr>
          <p:nvPr>
            <p:ph type="subTitle" idx="1"/>
          </p:nvPr>
        </p:nvSpPr>
        <p:spPr>
          <a:xfrm>
            <a:off x="503873" y="939925"/>
            <a:ext cx="36633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208"/>
        <p:cNvGrpSpPr/>
        <p:nvPr/>
      </p:nvGrpSpPr>
      <p:grpSpPr>
        <a:xfrm>
          <a:off x="0" y="0"/>
          <a:ext cx="0" cy="0"/>
          <a:chOff x="0" y="0"/>
          <a:chExt cx="0" cy="0"/>
        </a:xfrm>
      </p:grpSpPr>
      <p:pic>
        <p:nvPicPr>
          <p:cNvPr id="209" name="Google Shape;209;p30"/>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210" name="Google Shape;210;p3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213" name="Google Shape;213;p3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pPr marL="0" lvl="0" indent="0" algn="ctr" rtl="0">
                <a:spcBef>
                  <a:spcPts val="0"/>
                </a:spcBef>
                <a:spcAft>
                  <a:spcPts val="0"/>
                </a:spcAft>
                <a:buNone/>
              </a:pPr>
              <a:t>‹#›</a:t>
            </a:fld>
            <a:endParaRPr sz="900">
              <a:solidFill>
                <a:srgbClr val="FFFFFF"/>
              </a:solidFill>
              <a:latin typeface="Lato"/>
              <a:ea typeface="Lato"/>
              <a:cs typeface="Lato"/>
              <a:sym typeface="Lato"/>
            </a:endParaRPr>
          </a:p>
        </p:txBody>
      </p:sp>
      <p:sp>
        <p:nvSpPr>
          <p:cNvPr id="214" name="Google Shape;214;p30"/>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rgbClr val="FFFFFF"/>
                </a:solidFill>
                <a:latin typeface="Lato"/>
                <a:ea typeface="Lato"/>
                <a:cs typeface="Lato"/>
                <a:sym typeface="Lato"/>
              </a:defRPr>
            </a:lvl1pPr>
            <a:lvl2pPr lvl="1" rtl="0">
              <a:spcBef>
                <a:spcPts val="0"/>
              </a:spcBef>
              <a:spcAft>
                <a:spcPts val="0"/>
              </a:spcAft>
              <a:buNone/>
              <a:defRPr>
                <a:solidFill>
                  <a:srgbClr val="FFFFFF"/>
                </a:solidFill>
                <a:latin typeface="Lato"/>
                <a:ea typeface="Lato"/>
                <a:cs typeface="Lato"/>
                <a:sym typeface="Lato"/>
              </a:defRPr>
            </a:lvl2pPr>
            <a:lvl3pPr lvl="2" rtl="0">
              <a:spcBef>
                <a:spcPts val="0"/>
              </a:spcBef>
              <a:spcAft>
                <a:spcPts val="0"/>
              </a:spcAft>
              <a:buNone/>
              <a:defRPr>
                <a:solidFill>
                  <a:srgbClr val="FFFFFF"/>
                </a:solidFill>
                <a:latin typeface="Lato"/>
                <a:ea typeface="Lato"/>
                <a:cs typeface="Lato"/>
                <a:sym typeface="Lato"/>
              </a:defRPr>
            </a:lvl3pPr>
            <a:lvl4pPr lvl="3" rtl="0">
              <a:spcBef>
                <a:spcPts val="0"/>
              </a:spcBef>
              <a:spcAft>
                <a:spcPts val="0"/>
              </a:spcAft>
              <a:buNone/>
              <a:defRPr>
                <a:solidFill>
                  <a:srgbClr val="FFFFFF"/>
                </a:solidFill>
                <a:latin typeface="Lato"/>
                <a:ea typeface="Lato"/>
                <a:cs typeface="Lato"/>
                <a:sym typeface="Lato"/>
              </a:defRPr>
            </a:lvl4pPr>
            <a:lvl5pPr lvl="4" rtl="0">
              <a:spcBef>
                <a:spcPts val="0"/>
              </a:spcBef>
              <a:spcAft>
                <a:spcPts val="0"/>
              </a:spcAft>
              <a:buNone/>
              <a:defRPr>
                <a:solidFill>
                  <a:srgbClr val="FFFFFF"/>
                </a:solidFill>
                <a:latin typeface="Lato"/>
                <a:ea typeface="Lato"/>
                <a:cs typeface="Lato"/>
                <a:sym typeface="Lato"/>
              </a:defRPr>
            </a:lvl5pPr>
            <a:lvl6pPr lvl="5" rtl="0">
              <a:spcBef>
                <a:spcPts val="0"/>
              </a:spcBef>
              <a:spcAft>
                <a:spcPts val="0"/>
              </a:spcAft>
              <a:buNone/>
              <a:defRPr>
                <a:solidFill>
                  <a:srgbClr val="FFFFFF"/>
                </a:solidFill>
                <a:latin typeface="Lato"/>
                <a:ea typeface="Lato"/>
                <a:cs typeface="Lato"/>
                <a:sym typeface="Lato"/>
              </a:defRPr>
            </a:lvl6pPr>
            <a:lvl7pPr lvl="6" rtl="0">
              <a:spcBef>
                <a:spcPts val="0"/>
              </a:spcBef>
              <a:spcAft>
                <a:spcPts val="0"/>
              </a:spcAft>
              <a:buNone/>
              <a:defRPr>
                <a:solidFill>
                  <a:srgbClr val="FFFFFF"/>
                </a:solidFill>
                <a:latin typeface="Lato"/>
                <a:ea typeface="Lato"/>
                <a:cs typeface="Lato"/>
                <a:sym typeface="Lato"/>
              </a:defRPr>
            </a:lvl7pPr>
            <a:lvl8pPr lvl="7" rtl="0">
              <a:spcBef>
                <a:spcPts val="0"/>
              </a:spcBef>
              <a:spcAft>
                <a:spcPts val="0"/>
              </a:spcAft>
              <a:buNone/>
              <a:defRPr>
                <a:solidFill>
                  <a:srgbClr val="FFFFFF"/>
                </a:solidFill>
                <a:latin typeface="Lato"/>
                <a:ea typeface="Lato"/>
                <a:cs typeface="Lato"/>
                <a:sym typeface="Lato"/>
              </a:defRPr>
            </a:lvl8pPr>
            <a:lvl9pPr lvl="8" rtl="0">
              <a:spcBef>
                <a:spcPts val="0"/>
              </a:spcBef>
              <a:spcAft>
                <a:spcPts val="0"/>
              </a:spcAft>
              <a:buNone/>
              <a:defRPr>
                <a:solidFill>
                  <a:srgbClr val="FFFFFF"/>
                </a:solidFill>
                <a:latin typeface="Lato"/>
                <a:ea typeface="Lato"/>
                <a:cs typeface="Lato"/>
                <a:sym typeface="Lato"/>
              </a:defRPr>
            </a:lvl9pPr>
          </a:lstStyle>
          <a:p>
            <a:endParaRPr/>
          </a:p>
        </p:txBody>
      </p:sp>
      <p:sp>
        <p:nvSpPr>
          <p:cNvPr id="216" name="Google Shape;216;p30"/>
          <p:cNvSpPr txBox="1">
            <a:spLocks noGrp="1"/>
          </p:cNvSpPr>
          <p:nvPr>
            <p:ph type="subTitle" idx="1"/>
          </p:nvPr>
        </p:nvSpPr>
        <p:spPr>
          <a:xfrm>
            <a:off x="503874" y="939925"/>
            <a:ext cx="35022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solidFill>
          <a:srgbClr val="1F1F50"/>
        </a:solidFill>
        <a:effectLst/>
      </p:bgPr>
    </p:bg>
    <p:spTree>
      <p:nvGrpSpPr>
        <p:cNvPr id="1" name="Shape 14"/>
        <p:cNvGrpSpPr/>
        <p:nvPr/>
      </p:nvGrpSpPr>
      <p:grpSpPr>
        <a:xfrm>
          <a:off x="0" y="0"/>
          <a:ext cx="0" cy="0"/>
          <a:chOff x="0" y="0"/>
          <a:chExt cx="0" cy="0"/>
        </a:xfrm>
      </p:grpSpPr>
      <p:sp>
        <p:nvSpPr>
          <p:cNvPr id="17" name="Google Shape;17;p3"/>
          <p:cNvSpPr txBox="1">
            <a:spLocks noGrp="1"/>
          </p:cNvSpPr>
          <p:nvPr>
            <p:ph type="title"/>
          </p:nvPr>
        </p:nvSpPr>
        <p:spPr>
          <a:xfrm>
            <a:off x="338275" y="2602725"/>
            <a:ext cx="8649300" cy="827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b="1">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217"/>
        <p:cNvGrpSpPr/>
        <p:nvPr/>
      </p:nvGrpSpPr>
      <p:grpSpPr>
        <a:xfrm>
          <a:off x="0" y="0"/>
          <a:ext cx="0" cy="0"/>
          <a:chOff x="0" y="0"/>
          <a:chExt cx="0" cy="0"/>
        </a:xfrm>
      </p:grpSpPr>
      <p:pic>
        <p:nvPicPr>
          <p:cNvPr id="218" name="Google Shape;218;p31"/>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219" name="Google Shape;219;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222" name="Google Shape;222;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pPr marL="0" lvl="0" indent="0" algn="ctr" rtl="0">
                <a:spcBef>
                  <a:spcPts val="0"/>
                </a:spcBef>
                <a:spcAft>
                  <a:spcPts val="0"/>
                </a:spcAft>
                <a:buNone/>
              </a:pPr>
              <a:t>‹#›</a:t>
            </a:fld>
            <a:endParaRPr sz="900">
              <a:solidFill>
                <a:srgbClr val="FFFFFF"/>
              </a:solidFill>
              <a:latin typeface="Lato"/>
              <a:ea typeface="Lato"/>
              <a:cs typeface="Lato"/>
              <a:sym typeface="Lato"/>
            </a:endParaRPr>
          </a:p>
        </p:txBody>
      </p:sp>
      <p:sp>
        <p:nvSpPr>
          <p:cNvPr id="223" name="Google Shape;223;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rgbClr val="FFFFFF"/>
                </a:solidFill>
                <a:latin typeface="Lato"/>
                <a:ea typeface="Lato"/>
                <a:cs typeface="Lato"/>
                <a:sym typeface="Lato"/>
              </a:defRPr>
            </a:lvl1pPr>
            <a:lvl2pPr lvl="1" rtl="0">
              <a:spcBef>
                <a:spcPts val="0"/>
              </a:spcBef>
              <a:spcAft>
                <a:spcPts val="0"/>
              </a:spcAft>
              <a:buNone/>
              <a:defRPr>
                <a:solidFill>
                  <a:srgbClr val="FFFFFF"/>
                </a:solidFill>
                <a:latin typeface="Lato"/>
                <a:ea typeface="Lato"/>
                <a:cs typeface="Lato"/>
                <a:sym typeface="Lato"/>
              </a:defRPr>
            </a:lvl2pPr>
            <a:lvl3pPr lvl="2" rtl="0">
              <a:spcBef>
                <a:spcPts val="0"/>
              </a:spcBef>
              <a:spcAft>
                <a:spcPts val="0"/>
              </a:spcAft>
              <a:buNone/>
              <a:defRPr>
                <a:solidFill>
                  <a:srgbClr val="FFFFFF"/>
                </a:solidFill>
                <a:latin typeface="Lato"/>
                <a:ea typeface="Lato"/>
                <a:cs typeface="Lato"/>
                <a:sym typeface="Lato"/>
              </a:defRPr>
            </a:lvl3pPr>
            <a:lvl4pPr lvl="3" rtl="0">
              <a:spcBef>
                <a:spcPts val="0"/>
              </a:spcBef>
              <a:spcAft>
                <a:spcPts val="0"/>
              </a:spcAft>
              <a:buNone/>
              <a:defRPr>
                <a:solidFill>
                  <a:srgbClr val="FFFFFF"/>
                </a:solidFill>
                <a:latin typeface="Lato"/>
                <a:ea typeface="Lato"/>
                <a:cs typeface="Lato"/>
                <a:sym typeface="Lato"/>
              </a:defRPr>
            </a:lvl4pPr>
            <a:lvl5pPr lvl="4" rtl="0">
              <a:spcBef>
                <a:spcPts val="0"/>
              </a:spcBef>
              <a:spcAft>
                <a:spcPts val="0"/>
              </a:spcAft>
              <a:buNone/>
              <a:defRPr>
                <a:solidFill>
                  <a:srgbClr val="FFFFFF"/>
                </a:solidFill>
                <a:latin typeface="Lato"/>
                <a:ea typeface="Lato"/>
                <a:cs typeface="Lato"/>
                <a:sym typeface="Lato"/>
              </a:defRPr>
            </a:lvl5pPr>
            <a:lvl6pPr lvl="5" rtl="0">
              <a:spcBef>
                <a:spcPts val="0"/>
              </a:spcBef>
              <a:spcAft>
                <a:spcPts val="0"/>
              </a:spcAft>
              <a:buNone/>
              <a:defRPr>
                <a:solidFill>
                  <a:srgbClr val="FFFFFF"/>
                </a:solidFill>
                <a:latin typeface="Lato"/>
                <a:ea typeface="Lato"/>
                <a:cs typeface="Lato"/>
                <a:sym typeface="Lato"/>
              </a:defRPr>
            </a:lvl6pPr>
            <a:lvl7pPr lvl="6" rtl="0">
              <a:spcBef>
                <a:spcPts val="0"/>
              </a:spcBef>
              <a:spcAft>
                <a:spcPts val="0"/>
              </a:spcAft>
              <a:buNone/>
              <a:defRPr>
                <a:solidFill>
                  <a:srgbClr val="FFFFFF"/>
                </a:solidFill>
                <a:latin typeface="Lato"/>
                <a:ea typeface="Lato"/>
                <a:cs typeface="Lato"/>
                <a:sym typeface="Lato"/>
              </a:defRPr>
            </a:lvl7pPr>
            <a:lvl8pPr lvl="7" rtl="0">
              <a:spcBef>
                <a:spcPts val="0"/>
              </a:spcBef>
              <a:spcAft>
                <a:spcPts val="0"/>
              </a:spcAft>
              <a:buNone/>
              <a:defRPr>
                <a:solidFill>
                  <a:srgbClr val="FFFFFF"/>
                </a:solidFill>
                <a:latin typeface="Lato"/>
                <a:ea typeface="Lato"/>
                <a:cs typeface="Lato"/>
                <a:sym typeface="Lato"/>
              </a:defRPr>
            </a:lvl8pPr>
            <a:lvl9pPr lvl="8" rtl="0">
              <a:spcBef>
                <a:spcPts val="0"/>
              </a:spcBef>
              <a:spcAft>
                <a:spcPts val="0"/>
              </a:spcAft>
              <a:buNone/>
              <a:defRPr>
                <a:solidFill>
                  <a:srgbClr val="FFFFFF"/>
                </a:solidFill>
                <a:latin typeface="Lato"/>
                <a:ea typeface="Lato"/>
                <a:cs typeface="Lato"/>
                <a:sym typeface="Lato"/>
              </a:defRPr>
            </a:lvl9pPr>
          </a:lstStyle>
          <a:p>
            <a:endParaRPr/>
          </a:p>
        </p:txBody>
      </p:sp>
      <p:sp>
        <p:nvSpPr>
          <p:cNvPr id="225" name="Google Shape;225;p31"/>
          <p:cNvSpPr txBox="1">
            <a:spLocks noGrp="1"/>
          </p:cNvSpPr>
          <p:nvPr>
            <p:ph type="subTitle" idx="1"/>
          </p:nvPr>
        </p:nvSpPr>
        <p:spPr>
          <a:xfrm>
            <a:off x="503874" y="939925"/>
            <a:ext cx="35829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6"/>
        <p:cNvGrpSpPr/>
        <p:nvPr/>
      </p:nvGrpSpPr>
      <p:grpSpPr>
        <a:xfrm>
          <a:off x="0" y="0"/>
          <a:ext cx="0" cy="0"/>
          <a:chOff x="0" y="0"/>
          <a:chExt cx="0" cy="0"/>
        </a:xfrm>
      </p:grpSpPr>
      <p:sp>
        <p:nvSpPr>
          <p:cNvPr id="227" name="Google Shape;227;p32"/>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txBox="1">
            <a:spLocks noGrp="1"/>
          </p:cNvSpPr>
          <p:nvPr>
            <p:ph type="title"/>
          </p:nvPr>
        </p:nvSpPr>
        <p:spPr>
          <a:xfrm>
            <a:off x="265500" y="11569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29" name="Google Shape;229;p32"/>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30" name="Google Shape;230;p3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2" name="Google Shape;232;p3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235" name="Google Shape;235;p3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pPr marL="0" lvl="0" indent="0" algn="ctr" rtl="0">
                <a:spcBef>
                  <a:spcPts val="0"/>
                </a:spcBef>
                <a:spcAft>
                  <a:spcPts val="0"/>
                </a:spcAft>
                <a:buNone/>
              </a:pPr>
              <a:t>‹#›</a:t>
            </a:fld>
            <a:endParaRPr sz="900">
              <a:solidFill>
                <a:srgbClr val="FFFFFF"/>
              </a:solidFill>
              <a:latin typeface="Lato"/>
              <a:ea typeface="Lato"/>
              <a:cs typeface="Lato"/>
              <a:sym typeface="La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6"/>
        <p:cNvGrpSpPr/>
        <p:nvPr/>
      </p:nvGrpSpPr>
      <p:grpSpPr>
        <a:xfrm>
          <a:off x="0" y="0"/>
          <a:ext cx="0" cy="0"/>
          <a:chOff x="0" y="0"/>
          <a:chExt cx="0" cy="0"/>
        </a:xfrm>
      </p:grpSpPr>
      <p:sp>
        <p:nvSpPr>
          <p:cNvPr id="237" name="Google Shape;237;p3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238" name="Google Shape;238;p33"/>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239" name="Google Shape;239;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242" name="Google Shape;242;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pPr marL="0" lvl="0" indent="0" algn="ctr" rtl="0">
                <a:spcBef>
                  <a:spcPts val="0"/>
                </a:spcBef>
                <a:spcAft>
                  <a:spcPts val="0"/>
                </a:spcAft>
                <a:buNone/>
              </a:pPr>
              <a:t>‹#›</a:t>
            </a:fld>
            <a:endParaRPr sz="900">
              <a:solidFill>
                <a:srgbClr val="FFFFFF"/>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251"/>
        <p:cNvGrpSpPr/>
        <p:nvPr/>
      </p:nvGrpSpPr>
      <p:grpSpPr>
        <a:xfrm>
          <a:off x="0" y="0"/>
          <a:ext cx="0" cy="0"/>
          <a:chOff x="0" y="0"/>
          <a:chExt cx="0" cy="0"/>
        </a:xfrm>
      </p:grpSpPr>
      <p:sp>
        <p:nvSpPr>
          <p:cNvPr id="252" name="Google Shape;252;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Lato"/>
                <a:ea typeface="Lato"/>
                <a:cs typeface="Lato"/>
                <a:sym typeface="Lato"/>
              </a:rPr>
              <a:t>// </a:t>
            </a:r>
            <a:fld id="{00000000-1234-1234-1234-123412341234}" type="slidenum">
              <a:rPr lang="en" sz="900" b="1">
                <a:solidFill>
                  <a:srgbClr val="FFFFFF"/>
                </a:solidFill>
                <a:latin typeface="Lato"/>
                <a:ea typeface="Lato"/>
                <a:cs typeface="Lato"/>
                <a:sym typeface="Lato"/>
              </a:rPr>
              <a:pPr marL="0" lvl="0" indent="0" algn="ctr" rtl="0">
                <a:spcBef>
                  <a:spcPts val="0"/>
                </a:spcBef>
                <a:spcAft>
                  <a:spcPts val="0"/>
                </a:spcAft>
                <a:buNone/>
              </a:pPr>
              <a:t>‹#›</a:t>
            </a:fld>
            <a:endParaRPr sz="900" b="1">
              <a:solidFill>
                <a:srgbClr val="FFFFFF"/>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257"/>
        <p:cNvGrpSpPr/>
        <p:nvPr/>
      </p:nvGrpSpPr>
      <p:grpSpPr>
        <a:xfrm>
          <a:off x="0" y="0"/>
          <a:ext cx="0" cy="0"/>
          <a:chOff x="0" y="0"/>
          <a:chExt cx="0" cy="0"/>
        </a:xfrm>
      </p:grpSpPr>
      <p:sp>
        <p:nvSpPr>
          <p:cNvPr id="258" name="Google Shape;258;p3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141414"/>
                </a:solidFill>
                <a:latin typeface="Lato"/>
                <a:ea typeface="Lato"/>
                <a:cs typeface="Lato"/>
                <a:sym typeface="Lato"/>
              </a:rPr>
              <a:t>// </a:t>
            </a:r>
            <a:fld id="{00000000-1234-1234-1234-123412341234}" type="slidenum">
              <a:rPr lang="en" sz="900" b="1">
                <a:solidFill>
                  <a:srgbClr val="141414"/>
                </a:solidFill>
                <a:latin typeface="Lato"/>
                <a:ea typeface="Lato"/>
                <a:cs typeface="Lato"/>
                <a:sym typeface="Lato"/>
              </a:rPr>
              <a:pPr marL="0" lvl="0" indent="0" algn="ctr" rtl="0">
                <a:spcBef>
                  <a:spcPts val="0"/>
                </a:spcBef>
                <a:spcAft>
                  <a:spcPts val="0"/>
                </a:spcAft>
                <a:buNone/>
              </a:pPr>
              <a:t>‹#›</a:t>
            </a:fld>
            <a:endParaRPr sz="900" b="1">
              <a:solidFill>
                <a:srgbClr val="141414"/>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tatic Logo">
  <p:cSld name="TITLE_1_1_1">
    <p:bg>
      <p:bgPr>
        <a:solidFill>
          <a:srgbClr val="1F1F50"/>
        </a:solidFill>
        <a:effectLst/>
      </p:bgPr>
    </p:bg>
    <p:spTree>
      <p:nvGrpSpPr>
        <p:cNvPr id="1" name="Shape 23"/>
        <p:cNvGrpSpPr/>
        <p:nvPr/>
      </p:nvGrpSpPr>
      <p:grpSpPr>
        <a:xfrm>
          <a:off x="0" y="0"/>
          <a:ext cx="0" cy="0"/>
          <a:chOff x="0" y="0"/>
          <a:chExt cx="0" cy="0"/>
        </a:xfrm>
      </p:grpSpPr>
      <p:pic>
        <p:nvPicPr>
          <p:cNvPr id="3" name="Graphic 2">
            <a:extLst>
              <a:ext uri="{FF2B5EF4-FFF2-40B4-BE49-F238E27FC236}">
                <a16:creationId xmlns:a16="http://schemas.microsoft.com/office/drawing/2014/main" id="{8F565690-4E91-3B82-57A0-D3BEF9249C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19500" y="2333625"/>
            <a:ext cx="1905000" cy="4762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30"/>
        <p:cNvGrpSpPr/>
        <p:nvPr/>
      </p:nvGrpSpPr>
      <p:grpSpPr>
        <a:xfrm>
          <a:off x="0" y="0"/>
          <a:ext cx="0" cy="0"/>
          <a:chOff x="0" y="0"/>
          <a:chExt cx="0" cy="0"/>
        </a:xfrm>
      </p:grpSpPr>
      <p:pic>
        <p:nvPicPr>
          <p:cNvPr id="31" name="Google Shape;31;p7"/>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32" name="Google Shape;32;p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35" name="Google Shape;35;p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pPr marL="0" lvl="0" indent="0" algn="ctr" rtl="0">
                <a:spcBef>
                  <a:spcPts val="0"/>
                </a:spcBef>
                <a:spcAft>
                  <a:spcPts val="0"/>
                </a:spcAft>
                <a:buNone/>
              </a:pPr>
              <a:t>‹#›</a:t>
            </a:fld>
            <a:endParaRPr sz="900">
              <a:solidFill>
                <a:srgbClr val="FFFFFF"/>
              </a:solidFill>
              <a:latin typeface="Lato"/>
              <a:ea typeface="Lato"/>
              <a:cs typeface="Lato"/>
              <a:sym typeface="Lato"/>
            </a:endParaRPr>
          </a:p>
        </p:txBody>
      </p:sp>
      <p:sp>
        <p:nvSpPr>
          <p:cNvPr id="36" name="Google Shape;36;p7"/>
          <p:cNvSpPr txBox="1">
            <a:spLocks noGrp="1"/>
          </p:cNvSpPr>
          <p:nvPr>
            <p:ph type="title"/>
          </p:nvPr>
        </p:nvSpPr>
        <p:spPr>
          <a:xfrm>
            <a:off x="3720884" y="229550"/>
            <a:ext cx="5283600" cy="576000"/>
          </a:xfrm>
          <a:prstGeom prst="rect">
            <a:avLst/>
          </a:prstGeom>
        </p:spPr>
        <p:txBody>
          <a:bodyPr spcFirstLastPara="1" wrap="square" lIns="91425" tIns="91425" rIns="91425" bIns="91425" anchor="t" anchorCtr="0">
            <a:noAutofit/>
          </a:bodyPr>
          <a:lstStyle>
            <a:lvl1pPr lvl="0">
              <a:spcBef>
                <a:spcPts val="0"/>
              </a:spcBef>
              <a:spcAft>
                <a:spcPts val="0"/>
              </a:spcAft>
              <a:buNone/>
              <a:defRPr sz="3000" b="1">
                <a:latin typeface="Lato"/>
                <a:ea typeface="Lato"/>
                <a:cs typeface="Lato"/>
                <a:sym typeface="Lato"/>
              </a:defRPr>
            </a:lvl1pPr>
            <a:lvl2pPr lvl="1">
              <a:spcBef>
                <a:spcPts val="0"/>
              </a:spcBef>
              <a:spcAft>
                <a:spcPts val="0"/>
              </a:spcAft>
              <a:buNone/>
              <a:defRPr>
                <a:latin typeface="Lato"/>
                <a:ea typeface="Lato"/>
                <a:cs typeface="Lato"/>
                <a:sym typeface="Lato"/>
              </a:defRPr>
            </a:lvl2pPr>
            <a:lvl3pPr lvl="2">
              <a:spcBef>
                <a:spcPts val="0"/>
              </a:spcBef>
              <a:spcAft>
                <a:spcPts val="0"/>
              </a:spcAft>
              <a:buNone/>
              <a:defRPr>
                <a:latin typeface="Lato"/>
                <a:ea typeface="Lato"/>
                <a:cs typeface="Lato"/>
                <a:sym typeface="Lato"/>
              </a:defRPr>
            </a:lvl3pPr>
            <a:lvl4pPr lvl="3">
              <a:spcBef>
                <a:spcPts val="0"/>
              </a:spcBef>
              <a:spcAft>
                <a:spcPts val="0"/>
              </a:spcAft>
              <a:buNone/>
              <a:defRPr>
                <a:latin typeface="Lato"/>
                <a:ea typeface="Lato"/>
                <a:cs typeface="Lato"/>
                <a:sym typeface="Lato"/>
              </a:defRPr>
            </a:lvl4pPr>
            <a:lvl5pPr lvl="4">
              <a:spcBef>
                <a:spcPts val="0"/>
              </a:spcBef>
              <a:spcAft>
                <a:spcPts val="0"/>
              </a:spcAft>
              <a:buNone/>
              <a:defRPr>
                <a:latin typeface="Lato"/>
                <a:ea typeface="Lato"/>
                <a:cs typeface="Lato"/>
                <a:sym typeface="Lato"/>
              </a:defRPr>
            </a:lvl5pPr>
            <a:lvl6pPr lvl="5">
              <a:spcBef>
                <a:spcPts val="0"/>
              </a:spcBef>
              <a:spcAft>
                <a:spcPts val="0"/>
              </a:spcAft>
              <a:buNone/>
              <a:defRPr>
                <a:latin typeface="Lato"/>
                <a:ea typeface="Lato"/>
                <a:cs typeface="Lato"/>
                <a:sym typeface="Lato"/>
              </a:defRPr>
            </a:lvl6pPr>
            <a:lvl7pPr lvl="6">
              <a:spcBef>
                <a:spcPts val="0"/>
              </a:spcBef>
              <a:spcAft>
                <a:spcPts val="0"/>
              </a:spcAft>
              <a:buNone/>
              <a:defRPr>
                <a:latin typeface="Lato"/>
                <a:ea typeface="Lato"/>
                <a:cs typeface="Lato"/>
                <a:sym typeface="Lato"/>
              </a:defRPr>
            </a:lvl7pPr>
            <a:lvl8pPr lvl="7">
              <a:spcBef>
                <a:spcPts val="0"/>
              </a:spcBef>
              <a:spcAft>
                <a:spcPts val="0"/>
              </a:spcAft>
              <a:buNone/>
              <a:defRPr>
                <a:latin typeface="Lato"/>
                <a:ea typeface="Lato"/>
                <a:cs typeface="Lato"/>
                <a:sym typeface="Lato"/>
              </a:defRPr>
            </a:lvl8pPr>
            <a:lvl9pPr lvl="8">
              <a:spcBef>
                <a:spcPts val="0"/>
              </a:spcBef>
              <a:spcAft>
                <a:spcPts val="0"/>
              </a:spcAft>
              <a:buNone/>
              <a:defRPr>
                <a:latin typeface="Lato"/>
                <a:ea typeface="Lato"/>
                <a:cs typeface="Lato"/>
                <a:sym typeface="Lato"/>
              </a:defRPr>
            </a:lvl9pPr>
          </a:lstStyle>
          <a:p>
            <a:endParaRPr/>
          </a:p>
        </p:txBody>
      </p:sp>
      <p:sp>
        <p:nvSpPr>
          <p:cNvPr id="37" name="Google Shape;37;p7"/>
          <p:cNvSpPr txBox="1">
            <a:spLocks noGrp="1"/>
          </p:cNvSpPr>
          <p:nvPr>
            <p:ph type="subTitle" idx="1"/>
          </p:nvPr>
        </p:nvSpPr>
        <p:spPr>
          <a:xfrm>
            <a:off x="3730147" y="787525"/>
            <a:ext cx="4151100" cy="3507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1F1F50"/>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8" name="Google Shape;38;p7"/>
          <p:cNvSpPr txBox="1">
            <a:spLocks noGrp="1"/>
          </p:cNvSpPr>
          <p:nvPr>
            <p:ph type="body" idx="2"/>
          </p:nvPr>
        </p:nvSpPr>
        <p:spPr>
          <a:xfrm>
            <a:off x="3739151" y="1303850"/>
            <a:ext cx="5161500" cy="3394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39"/>
        <p:cNvGrpSpPr/>
        <p:nvPr/>
      </p:nvGrpSpPr>
      <p:grpSpPr>
        <a:xfrm>
          <a:off x="0" y="0"/>
          <a:ext cx="0" cy="0"/>
          <a:chOff x="0" y="0"/>
          <a:chExt cx="0" cy="0"/>
        </a:xfrm>
      </p:grpSpPr>
      <p:pic>
        <p:nvPicPr>
          <p:cNvPr id="40" name="Google Shape;40;p8"/>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41" name="Google Shape;41;p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44" name="Google Shape;44;p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pPr marL="0" lvl="0" indent="0" algn="ctr" rtl="0">
                <a:spcBef>
                  <a:spcPts val="0"/>
                </a:spcBef>
                <a:spcAft>
                  <a:spcPts val="0"/>
                </a:spcAft>
                <a:buNone/>
              </a:pPr>
              <a:t>‹#›</a:t>
            </a:fld>
            <a:endParaRPr sz="900">
              <a:solidFill>
                <a:srgbClr val="FFFFFF"/>
              </a:solidFill>
              <a:latin typeface="Lato"/>
              <a:ea typeface="Lato"/>
              <a:cs typeface="Lato"/>
              <a:sym typeface="Lato"/>
            </a:endParaRPr>
          </a:p>
        </p:txBody>
      </p:sp>
      <p:sp>
        <p:nvSpPr>
          <p:cNvPr id="45" name="Google Shape;45;p8"/>
          <p:cNvSpPr txBox="1">
            <a:spLocks noGrp="1"/>
          </p:cNvSpPr>
          <p:nvPr>
            <p:ph type="title"/>
          </p:nvPr>
        </p:nvSpPr>
        <p:spPr>
          <a:xfrm>
            <a:off x="494625" y="229550"/>
            <a:ext cx="4900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46" name="Google Shape;46;p8"/>
          <p:cNvSpPr txBox="1">
            <a:spLocks noGrp="1"/>
          </p:cNvSpPr>
          <p:nvPr>
            <p:ph type="subTitle" idx="1"/>
          </p:nvPr>
        </p:nvSpPr>
        <p:spPr>
          <a:xfrm>
            <a:off x="503875" y="787525"/>
            <a:ext cx="48912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7" name="Google Shape;47;p8"/>
          <p:cNvSpPr txBox="1">
            <a:spLocks noGrp="1"/>
          </p:cNvSpPr>
          <p:nvPr>
            <p:ph type="body" idx="2"/>
          </p:nvPr>
        </p:nvSpPr>
        <p:spPr>
          <a:xfrm>
            <a:off x="512875" y="1456250"/>
            <a:ext cx="4831800" cy="3394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50" name="Google Shape;50;p9"/>
          <p:cNvSpPr txBox="1">
            <a:spLocks noGrp="1"/>
          </p:cNvSpPr>
          <p:nvPr>
            <p:ph type="subTitle" idx="1"/>
          </p:nvPr>
        </p:nvSpPr>
        <p:spPr>
          <a:xfrm>
            <a:off x="491800" y="1128750"/>
            <a:ext cx="35532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51" name="Google Shape;51;p9"/>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52" name="Google Shape;52;p9"/>
          <p:cNvSpPr txBox="1">
            <a:spLocks noGrp="1"/>
          </p:cNvSpPr>
          <p:nvPr>
            <p:ph type="body" idx="2"/>
          </p:nvPr>
        </p:nvSpPr>
        <p:spPr>
          <a:xfrm>
            <a:off x="497525" y="1679525"/>
            <a:ext cx="3714000" cy="3041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3" name="Google Shape;53;p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56" name="Google Shape;56;p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pPr marL="0" lvl="0" indent="0" algn="ctr" rtl="0">
                <a:spcBef>
                  <a:spcPts val="0"/>
                </a:spcBef>
                <a:spcAft>
                  <a:spcPts val="0"/>
                </a:spcAft>
                <a:buNone/>
              </a:pPr>
              <a:t>‹#›</a:t>
            </a:fld>
            <a:endParaRPr sz="900">
              <a:solidFill>
                <a:srgbClr val="FFFFFF"/>
              </a:solidFill>
              <a:latin typeface="Lato"/>
              <a:ea typeface="Lato"/>
              <a:cs typeface="Lato"/>
              <a:sym typeface="Lato"/>
            </a:endParaRPr>
          </a:p>
        </p:txBody>
      </p:sp>
      <p:sp>
        <p:nvSpPr>
          <p:cNvPr id="57" name="Google Shape;57;p9"/>
          <p:cNvSpPr txBox="1">
            <a:spLocks noGrp="1"/>
          </p:cNvSpPr>
          <p:nvPr>
            <p:ph type="subTitle" idx="3"/>
          </p:nvPr>
        </p:nvSpPr>
        <p:spPr>
          <a:xfrm>
            <a:off x="4861650" y="1128750"/>
            <a:ext cx="35532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58" name="Google Shape;58;p9"/>
          <p:cNvSpPr txBox="1">
            <a:spLocks noGrp="1"/>
          </p:cNvSpPr>
          <p:nvPr>
            <p:ph type="body" idx="4"/>
          </p:nvPr>
        </p:nvSpPr>
        <p:spPr>
          <a:xfrm>
            <a:off x="4867375" y="1679525"/>
            <a:ext cx="3714000" cy="3041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61" name="Google Shape;61;p10"/>
          <p:cNvSpPr txBox="1">
            <a:spLocks noGrp="1"/>
          </p:cNvSpPr>
          <p:nvPr>
            <p:ph type="subTitle" idx="1"/>
          </p:nvPr>
        </p:nvSpPr>
        <p:spPr>
          <a:xfrm>
            <a:off x="491800" y="1128750"/>
            <a:ext cx="23967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62" name="Google Shape;62;p10"/>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63" name="Google Shape;63;p10"/>
          <p:cNvSpPr txBox="1">
            <a:spLocks noGrp="1"/>
          </p:cNvSpPr>
          <p:nvPr>
            <p:ph type="body" idx="2"/>
          </p:nvPr>
        </p:nvSpPr>
        <p:spPr>
          <a:xfrm>
            <a:off x="495225" y="1661725"/>
            <a:ext cx="2393700" cy="310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67" name="Google Shape;67;p1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pPr marL="0" lvl="0" indent="0" algn="ctr" rtl="0">
                <a:spcBef>
                  <a:spcPts val="0"/>
                </a:spcBef>
                <a:spcAft>
                  <a:spcPts val="0"/>
                </a:spcAft>
                <a:buNone/>
              </a:pPr>
              <a:t>‹#›</a:t>
            </a:fld>
            <a:endParaRPr sz="900">
              <a:solidFill>
                <a:srgbClr val="FFFFFF"/>
              </a:solidFill>
              <a:latin typeface="Lato"/>
              <a:ea typeface="Lato"/>
              <a:cs typeface="Lato"/>
              <a:sym typeface="Lato"/>
            </a:endParaRPr>
          </a:p>
        </p:txBody>
      </p:sp>
      <p:sp>
        <p:nvSpPr>
          <p:cNvPr id="68" name="Google Shape;68;p10"/>
          <p:cNvSpPr txBox="1">
            <a:spLocks noGrp="1"/>
          </p:cNvSpPr>
          <p:nvPr>
            <p:ph type="subTitle" idx="3"/>
          </p:nvPr>
        </p:nvSpPr>
        <p:spPr>
          <a:xfrm>
            <a:off x="6339775" y="1128750"/>
            <a:ext cx="23967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69" name="Google Shape;69;p10"/>
          <p:cNvSpPr txBox="1">
            <a:spLocks noGrp="1"/>
          </p:cNvSpPr>
          <p:nvPr>
            <p:ph type="body" idx="4"/>
          </p:nvPr>
        </p:nvSpPr>
        <p:spPr>
          <a:xfrm>
            <a:off x="6343200" y="1661725"/>
            <a:ext cx="2393700" cy="310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0" name="Google Shape;70;p10"/>
          <p:cNvSpPr txBox="1">
            <a:spLocks noGrp="1"/>
          </p:cNvSpPr>
          <p:nvPr>
            <p:ph type="subTitle" idx="5"/>
          </p:nvPr>
        </p:nvSpPr>
        <p:spPr>
          <a:xfrm>
            <a:off x="3417500" y="1128750"/>
            <a:ext cx="23967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71" name="Google Shape;71;p10"/>
          <p:cNvSpPr txBox="1">
            <a:spLocks noGrp="1"/>
          </p:cNvSpPr>
          <p:nvPr>
            <p:ph type="body" idx="6"/>
          </p:nvPr>
        </p:nvSpPr>
        <p:spPr>
          <a:xfrm>
            <a:off x="3420925" y="1661725"/>
            <a:ext cx="2393700" cy="310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72"/>
        <p:cNvGrpSpPr/>
        <p:nvPr/>
      </p:nvGrpSpPr>
      <p:grpSpPr>
        <a:xfrm>
          <a:off x="0" y="0"/>
          <a:ext cx="0" cy="0"/>
          <a:chOff x="0" y="0"/>
          <a:chExt cx="0" cy="0"/>
        </a:xfrm>
      </p:grpSpPr>
      <p:sp>
        <p:nvSpPr>
          <p:cNvPr id="73" name="Google Shape;73;p11"/>
          <p:cNvSpPr txBox="1">
            <a:spLocks noGrp="1"/>
          </p:cNvSpPr>
          <p:nvPr>
            <p:ph type="subTitle" idx="1"/>
          </p:nvPr>
        </p:nvSpPr>
        <p:spPr>
          <a:xfrm>
            <a:off x="122175" y="2491891"/>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1">
                <a:solidFill>
                  <a:srgbClr val="0A1852"/>
                </a:solidFill>
              </a:defRPr>
            </a:lvl1pPr>
            <a:lvl2pPr lvl="1" rtl="0">
              <a:spcBef>
                <a:spcPts val="1600"/>
              </a:spcBef>
              <a:spcAft>
                <a:spcPts val="0"/>
              </a:spcAft>
              <a:buNone/>
              <a:defRPr sz="1600">
                <a:solidFill>
                  <a:srgbClr val="0A1852"/>
                </a:solidFill>
              </a:defRPr>
            </a:lvl2pPr>
            <a:lvl3pPr lvl="2" rtl="0">
              <a:spcBef>
                <a:spcPts val="1600"/>
              </a:spcBef>
              <a:spcAft>
                <a:spcPts val="0"/>
              </a:spcAft>
              <a:buNone/>
              <a:defRPr sz="1600">
                <a:solidFill>
                  <a:srgbClr val="0A1852"/>
                </a:solidFill>
              </a:defRPr>
            </a:lvl3pPr>
            <a:lvl4pPr lvl="3" rtl="0">
              <a:spcBef>
                <a:spcPts val="1600"/>
              </a:spcBef>
              <a:spcAft>
                <a:spcPts val="0"/>
              </a:spcAft>
              <a:buNone/>
              <a:defRPr sz="1600">
                <a:solidFill>
                  <a:srgbClr val="0A1852"/>
                </a:solidFill>
              </a:defRPr>
            </a:lvl4pPr>
            <a:lvl5pPr lvl="4" rtl="0">
              <a:spcBef>
                <a:spcPts val="1600"/>
              </a:spcBef>
              <a:spcAft>
                <a:spcPts val="0"/>
              </a:spcAft>
              <a:buNone/>
              <a:defRPr sz="1600">
                <a:solidFill>
                  <a:srgbClr val="0A1852"/>
                </a:solidFill>
              </a:defRPr>
            </a:lvl5pPr>
            <a:lvl6pPr lvl="5" rtl="0">
              <a:spcBef>
                <a:spcPts val="1600"/>
              </a:spcBef>
              <a:spcAft>
                <a:spcPts val="0"/>
              </a:spcAft>
              <a:buNone/>
              <a:defRPr sz="1600">
                <a:solidFill>
                  <a:srgbClr val="0A1852"/>
                </a:solidFill>
              </a:defRPr>
            </a:lvl6pPr>
            <a:lvl7pPr lvl="6" rtl="0">
              <a:spcBef>
                <a:spcPts val="1600"/>
              </a:spcBef>
              <a:spcAft>
                <a:spcPts val="0"/>
              </a:spcAft>
              <a:buNone/>
              <a:defRPr sz="1600">
                <a:solidFill>
                  <a:srgbClr val="0A1852"/>
                </a:solidFill>
              </a:defRPr>
            </a:lvl7pPr>
            <a:lvl8pPr lvl="7" rtl="0">
              <a:spcBef>
                <a:spcPts val="1600"/>
              </a:spcBef>
              <a:spcAft>
                <a:spcPts val="0"/>
              </a:spcAft>
              <a:buNone/>
              <a:defRPr sz="1600">
                <a:solidFill>
                  <a:srgbClr val="0A1852"/>
                </a:solidFill>
              </a:defRPr>
            </a:lvl8pPr>
            <a:lvl9pPr lvl="8" rtl="0">
              <a:spcBef>
                <a:spcPts val="1600"/>
              </a:spcBef>
              <a:spcAft>
                <a:spcPts val="1600"/>
              </a:spcAft>
              <a:buNone/>
              <a:defRPr sz="1600">
                <a:solidFill>
                  <a:srgbClr val="0A1852"/>
                </a:solidFill>
              </a:defRPr>
            </a:lvl9pPr>
          </a:lstStyle>
          <a:p>
            <a:endParaRPr/>
          </a:p>
        </p:txBody>
      </p:sp>
      <p:pic>
        <p:nvPicPr>
          <p:cNvPr id="74" name="Google Shape;74;p11"/>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75" name="Google Shape;75;p11"/>
          <p:cNvSpPr txBox="1">
            <a:spLocks noGrp="1"/>
          </p:cNvSpPr>
          <p:nvPr>
            <p:ph type="body" idx="2"/>
          </p:nvPr>
        </p:nvSpPr>
        <p:spPr>
          <a:xfrm>
            <a:off x="124300" y="2834552"/>
            <a:ext cx="2802900" cy="198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6" name="Google Shape;76;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79" name="Google Shape;79;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pPr marL="0" lvl="0" indent="0" algn="ctr" rtl="0">
                <a:spcBef>
                  <a:spcPts val="0"/>
                </a:spcBef>
                <a:spcAft>
                  <a:spcPts val="0"/>
                </a:spcAft>
                <a:buNone/>
              </a:pPr>
              <a:t>‹#›</a:t>
            </a:fld>
            <a:endParaRPr sz="900">
              <a:solidFill>
                <a:srgbClr val="FFFFFF"/>
              </a:solidFill>
              <a:latin typeface="Lato"/>
              <a:ea typeface="Lato"/>
              <a:cs typeface="Lato"/>
              <a:sym typeface="Lato"/>
            </a:endParaRPr>
          </a:p>
        </p:txBody>
      </p:sp>
      <p:sp>
        <p:nvSpPr>
          <p:cNvPr id="80" name="Google Shape;80;p11"/>
          <p:cNvSpPr txBox="1">
            <a:spLocks noGrp="1"/>
          </p:cNvSpPr>
          <p:nvPr>
            <p:ph type="subTitle" idx="3"/>
          </p:nvPr>
        </p:nvSpPr>
        <p:spPr>
          <a:xfrm>
            <a:off x="92100" y="2112316"/>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81" name="Google Shape;81;p11"/>
          <p:cNvSpPr txBox="1">
            <a:spLocks noGrp="1"/>
          </p:cNvSpPr>
          <p:nvPr>
            <p:ph type="subTitle" idx="4"/>
          </p:nvPr>
        </p:nvSpPr>
        <p:spPr>
          <a:xfrm>
            <a:off x="3169538" y="2491928"/>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1">
                <a:solidFill>
                  <a:srgbClr val="0A1852"/>
                </a:solidFill>
              </a:defRPr>
            </a:lvl1pPr>
            <a:lvl2pPr lvl="1" rtl="0">
              <a:spcBef>
                <a:spcPts val="1600"/>
              </a:spcBef>
              <a:spcAft>
                <a:spcPts val="0"/>
              </a:spcAft>
              <a:buNone/>
              <a:defRPr sz="1600">
                <a:solidFill>
                  <a:srgbClr val="0A1852"/>
                </a:solidFill>
              </a:defRPr>
            </a:lvl2pPr>
            <a:lvl3pPr lvl="2" rtl="0">
              <a:spcBef>
                <a:spcPts val="1600"/>
              </a:spcBef>
              <a:spcAft>
                <a:spcPts val="0"/>
              </a:spcAft>
              <a:buNone/>
              <a:defRPr sz="1600">
                <a:solidFill>
                  <a:srgbClr val="0A1852"/>
                </a:solidFill>
              </a:defRPr>
            </a:lvl3pPr>
            <a:lvl4pPr lvl="3" rtl="0">
              <a:spcBef>
                <a:spcPts val="1600"/>
              </a:spcBef>
              <a:spcAft>
                <a:spcPts val="0"/>
              </a:spcAft>
              <a:buNone/>
              <a:defRPr sz="1600">
                <a:solidFill>
                  <a:srgbClr val="0A1852"/>
                </a:solidFill>
              </a:defRPr>
            </a:lvl4pPr>
            <a:lvl5pPr lvl="4" rtl="0">
              <a:spcBef>
                <a:spcPts val="1600"/>
              </a:spcBef>
              <a:spcAft>
                <a:spcPts val="0"/>
              </a:spcAft>
              <a:buNone/>
              <a:defRPr sz="1600">
                <a:solidFill>
                  <a:srgbClr val="0A1852"/>
                </a:solidFill>
              </a:defRPr>
            </a:lvl5pPr>
            <a:lvl6pPr lvl="5" rtl="0">
              <a:spcBef>
                <a:spcPts val="1600"/>
              </a:spcBef>
              <a:spcAft>
                <a:spcPts val="0"/>
              </a:spcAft>
              <a:buNone/>
              <a:defRPr sz="1600">
                <a:solidFill>
                  <a:srgbClr val="0A1852"/>
                </a:solidFill>
              </a:defRPr>
            </a:lvl6pPr>
            <a:lvl7pPr lvl="6" rtl="0">
              <a:spcBef>
                <a:spcPts val="1600"/>
              </a:spcBef>
              <a:spcAft>
                <a:spcPts val="0"/>
              </a:spcAft>
              <a:buNone/>
              <a:defRPr sz="1600">
                <a:solidFill>
                  <a:srgbClr val="0A1852"/>
                </a:solidFill>
              </a:defRPr>
            </a:lvl7pPr>
            <a:lvl8pPr lvl="7" rtl="0">
              <a:spcBef>
                <a:spcPts val="1600"/>
              </a:spcBef>
              <a:spcAft>
                <a:spcPts val="0"/>
              </a:spcAft>
              <a:buNone/>
              <a:defRPr sz="1600">
                <a:solidFill>
                  <a:srgbClr val="0A1852"/>
                </a:solidFill>
              </a:defRPr>
            </a:lvl8pPr>
            <a:lvl9pPr lvl="8" rtl="0">
              <a:spcBef>
                <a:spcPts val="1600"/>
              </a:spcBef>
              <a:spcAft>
                <a:spcPts val="1600"/>
              </a:spcAft>
              <a:buNone/>
              <a:defRPr sz="1600">
                <a:solidFill>
                  <a:srgbClr val="0A1852"/>
                </a:solidFill>
              </a:defRPr>
            </a:lvl9pPr>
          </a:lstStyle>
          <a:p>
            <a:endParaRPr/>
          </a:p>
        </p:txBody>
      </p:sp>
      <p:sp>
        <p:nvSpPr>
          <p:cNvPr id="82" name="Google Shape;82;p11"/>
          <p:cNvSpPr txBox="1">
            <a:spLocks noGrp="1"/>
          </p:cNvSpPr>
          <p:nvPr>
            <p:ph type="body" idx="5"/>
          </p:nvPr>
        </p:nvSpPr>
        <p:spPr>
          <a:xfrm>
            <a:off x="3171667" y="2834578"/>
            <a:ext cx="2802900" cy="198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3" name="Google Shape;83;p11"/>
          <p:cNvSpPr txBox="1">
            <a:spLocks noGrp="1"/>
          </p:cNvSpPr>
          <p:nvPr>
            <p:ph type="subTitle" idx="6"/>
          </p:nvPr>
        </p:nvSpPr>
        <p:spPr>
          <a:xfrm>
            <a:off x="3139463" y="2112353"/>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84" name="Google Shape;84;p11"/>
          <p:cNvSpPr txBox="1">
            <a:spLocks noGrp="1"/>
          </p:cNvSpPr>
          <p:nvPr>
            <p:ph type="subTitle" idx="7"/>
          </p:nvPr>
        </p:nvSpPr>
        <p:spPr>
          <a:xfrm>
            <a:off x="6246988" y="2471797"/>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1">
                <a:solidFill>
                  <a:srgbClr val="0A1852"/>
                </a:solidFill>
              </a:defRPr>
            </a:lvl1pPr>
            <a:lvl2pPr lvl="1" rtl="0">
              <a:spcBef>
                <a:spcPts val="1600"/>
              </a:spcBef>
              <a:spcAft>
                <a:spcPts val="0"/>
              </a:spcAft>
              <a:buNone/>
              <a:defRPr sz="1600">
                <a:solidFill>
                  <a:srgbClr val="0A1852"/>
                </a:solidFill>
              </a:defRPr>
            </a:lvl2pPr>
            <a:lvl3pPr lvl="2" rtl="0">
              <a:spcBef>
                <a:spcPts val="1600"/>
              </a:spcBef>
              <a:spcAft>
                <a:spcPts val="0"/>
              </a:spcAft>
              <a:buNone/>
              <a:defRPr sz="1600">
                <a:solidFill>
                  <a:srgbClr val="0A1852"/>
                </a:solidFill>
              </a:defRPr>
            </a:lvl3pPr>
            <a:lvl4pPr lvl="3" rtl="0">
              <a:spcBef>
                <a:spcPts val="1600"/>
              </a:spcBef>
              <a:spcAft>
                <a:spcPts val="0"/>
              </a:spcAft>
              <a:buNone/>
              <a:defRPr sz="1600">
                <a:solidFill>
                  <a:srgbClr val="0A1852"/>
                </a:solidFill>
              </a:defRPr>
            </a:lvl4pPr>
            <a:lvl5pPr lvl="4" rtl="0">
              <a:spcBef>
                <a:spcPts val="1600"/>
              </a:spcBef>
              <a:spcAft>
                <a:spcPts val="0"/>
              </a:spcAft>
              <a:buNone/>
              <a:defRPr sz="1600">
                <a:solidFill>
                  <a:srgbClr val="0A1852"/>
                </a:solidFill>
              </a:defRPr>
            </a:lvl5pPr>
            <a:lvl6pPr lvl="5" rtl="0">
              <a:spcBef>
                <a:spcPts val="1600"/>
              </a:spcBef>
              <a:spcAft>
                <a:spcPts val="0"/>
              </a:spcAft>
              <a:buNone/>
              <a:defRPr sz="1600">
                <a:solidFill>
                  <a:srgbClr val="0A1852"/>
                </a:solidFill>
              </a:defRPr>
            </a:lvl6pPr>
            <a:lvl7pPr lvl="6" rtl="0">
              <a:spcBef>
                <a:spcPts val="1600"/>
              </a:spcBef>
              <a:spcAft>
                <a:spcPts val="0"/>
              </a:spcAft>
              <a:buNone/>
              <a:defRPr sz="1600">
                <a:solidFill>
                  <a:srgbClr val="0A1852"/>
                </a:solidFill>
              </a:defRPr>
            </a:lvl7pPr>
            <a:lvl8pPr lvl="7" rtl="0">
              <a:spcBef>
                <a:spcPts val="1600"/>
              </a:spcBef>
              <a:spcAft>
                <a:spcPts val="0"/>
              </a:spcAft>
              <a:buNone/>
              <a:defRPr sz="1600">
                <a:solidFill>
                  <a:srgbClr val="0A1852"/>
                </a:solidFill>
              </a:defRPr>
            </a:lvl8pPr>
            <a:lvl9pPr lvl="8" rtl="0">
              <a:spcBef>
                <a:spcPts val="1600"/>
              </a:spcBef>
              <a:spcAft>
                <a:spcPts val="1600"/>
              </a:spcAft>
              <a:buNone/>
              <a:defRPr sz="1600">
                <a:solidFill>
                  <a:srgbClr val="0A1852"/>
                </a:solidFill>
              </a:defRPr>
            </a:lvl9pPr>
          </a:lstStyle>
          <a:p>
            <a:endParaRPr/>
          </a:p>
        </p:txBody>
      </p:sp>
      <p:sp>
        <p:nvSpPr>
          <p:cNvPr id="85" name="Google Shape;85;p11"/>
          <p:cNvSpPr txBox="1">
            <a:spLocks noGrp="1"/>
          </p:cNvSpPr>
          <p:nvPr>
            <p:ph type="body" idx="8"/>
          </p:nvPr>
        </p:nvSpPr>
        <p:spPr>
          <a:xfrm>
            <a:off x="6249121" y="2820575"/>
            <a:ext cx="2802900" cy="198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6" name="Google Shape;86;p11"/>
          <p:cNvSpPr txBox="1">
            <a:spLocks noGrp="1"/>
          </p:cNvSpPr>
          <p:nvPr>
            <p:ph type="subTitle" idx="9"/>
          </p:nvPr>
        </p:nvSpPr>
        <p:spPr>
          <a:xfrm>
            <a:off x="6216913" y="2092222"/>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05" name="Google Shape;105;p13"/>
          <p:cNvSpPr txBox="1">
            <a:spLocks noGrp="1"/>
          </p:cNvSpPr>
          <p:nvPr>
            <p:ph type="subTitle" idx="1"/>
          </p:nvPr>
        </p:nvSpPr>
        <p:spPr>
          <a:xfrm>
            <a:off x="503872" y="787525"/>
            <a:ext cx="38847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6" name="Google Shape;106;p13"/>
          <p:cNvSpPr txBox="1">
            <a:spLocks noGrp="1"/>
          </p:cNvSpPr>
          <p:nvPr>
            <p:ph type="body" idx="2"/>
          </p:nvPr>
        </p:nvSpPr>
        <p:spPr>
          <a:xfrm>
            <a:off x="512875" y="1380050"/>
            <a:ext cx="8093100" cy="3294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07" name="Google Shape;107;p13"/>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08" name="Google Shape;108;p1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11" name="Google Shape;111;p1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pPr marL="0" lvl="0" indent="0" algn="ctr" rtl="0">
                <a:spcBef>
                  <a:spcPts val="0"/>
                </a:spcBef>
                <a:spcAft>
                  <a:spcPts val="0"/>
                </a:spcAft>
                <a:buNone/>
              </a:pPr>
              <a:t>‹#›</a:t>
            </a:fld>
            <a:endParaRPr sz="900">
              <a:solidFill>
                <a:srgbClr val="FFFFFF"/>
              </a:solidFill>
              <a:latin typeface="Lato"/>
              <a:ea typeface="Lato"/>
              <a:cs typeface="Lato"/>
              <a:sym typeface="La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1F1F50"/>
              </a:buClr>
              <a:buSzPts val="2800"/>
              <a:buFont typeface="Lato Black"/>
              <a:buNone/>
              <a:defRPr sz="2800">
                <a:solidFill>
                  <a:srgbClr val="1F1F50"/>
                </a:solidFill>
                <a:latin typeface="Lato Black"/>
                <a:ea typeface="Lato Black"/>
                <a:cs typeface="Lato Black"/>
                <a:sym typeface="Lat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50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50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9" r:id="rId9"/>
    <p:sldLayoutId id="2147483660" r:id="rId10"/>
    <p:sldLayoutId id="2147483662" r:id="rId11"/>
    <p:sldLayoutId id="2147483663" r:id="rId12"/>
    <p:sldLayoutId id="2147483664" r:id="rId13"/>
    <p:sldLayoutId id="2147483670"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2" r:id="rId23"/>
    <p:sldLayoutId id="2147483685"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116425" y="1446029"/>
            <a:ext cx="4455575" cy="627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TECH-TO-DREAMS </a:t>
            </a:r>
            <a:endParaRPr sz="3600" dirty="0"/>
          </a:p>
        </p:txBody>
      </p:sp>
      <p:sp>
        <p:nvSpPr>
          <p:cNvPr id="264" name="Google Shape;264;p40"/>
          <p:cNvSpPr txBox="1">
            <a:spLocks noGrp="1"/>
          </p:cNvSpPr>
          <p:nvPr>
            <p:ph type="subTitle" idx="1"/>
          </p:nvPr>
        </p:nvSpPr>
        <p:spPr>
          <a:xfrm>
            <a:off x="166048" y="2920740"/>
            <a:ext cx="4559100" cy="14882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dirty="0"/>
              <a:t>KRISHANKANT YADAV                           ML/AI</a:t>
            </a:r>
          </a:p>
          <a:p>
            <a:pPr marL="0" lvl="0" indent="0" algn="l" rtl="0">
              <a:spcBef>
                <a:spcPts val="0"/>
              </a:spcBef>
              <a:spcAft>
                <a:spcPts val="0"/>
              </a:spcAft>
              <a:buNone/>
            </a:pPr>
            <a:r>
              <a:rPr lang="en" sz="900" dirty="0"/>
              <a:t>NARESH SUMAN                                      ARDIUNO EXPERT</a:t>
            </a:r>
          </a:p>
          <a:p>
            <a:pPr marL="0" lvl="0" indent="0" algn="l" rtl="0">
              <a:spcBef>
                <a:spcPts val="0"/>
              </a:spcBef>
              <a:spcAft>
                <a:spcPts val="0"/>
              </a:spcAft>
              <a:buNone/>
            </a:pPr>
            <a:r>
              <a:rPr lang="en" sz="900" dirty="0"/>
              <a:t>RASHI VERMA                                           PYTHON</a:t>
            </a:r>
          </a:p>
          <a:p>
            <a:pPr marL="0" lvl="0" indent="0" algn="l" rtl="0">
              <a:spcBef>
                <a:spcPts val="0"/>
              </a:spcBef>
              <a:spcAft>
                <a:spcPts val="0"/>
              </a:spcAft>
              <a:buNone/>
            </a:pPr>
            <a:r>
              <a:rPr lang="en" sz="900" dirty="0"/>
              <a:t>NIKITA KUMARI                                        C/C++</a:t>
            </a:r>
          </a:p>
          <a:p>
            <a:pPr marL="0" lvl="0" indent="0" algn="l" rtl="0">
              <a:spcBef>
                <a:spcPts val="0"/>
              </a:spcBef>
              <a:spcAft>
                <a:spcPts val="0"/>
              </a:spcAft>
              <a:buNone/>
            </a:pPr>
            <a:r>
              <a:rPr lang="en" sz="900" dirty="0"/>
              <a:t>KHUSHI VERMA                                        VIDEO GRAPHICS</a:t>
            </a:r>
          </a:p>
          <a:p>
            <a:pPr marL="0" indent="0"/>
            <a:r>
              <a:rPr lang="en-IN" sz="900" dirty="0"/>
              <a:t>DISHA CHOUDHARY                               DATA MANAGEMENT</a:t>
            </a:r>
            <a:endParaRPr lang="en" sz="900" dirty="0"/>
          </a:p>
          <a:p>
            <a:pPr marL="0" lvl="0" indent="0" algn="l" rtl="0">
              <a:spcBef>
                <a:spcPts val="1600"/>
              </a:spcBef>
              <a:spcAft>
                <a:spcPts val="1600"/>
              </a:spcAft>
              <a:buNone/>
            </a:pPr>
            <a:r>
              <a:rPr lang="en" sz="900" dirty="0"/>
              <a:t>Date : 22-05-2002</a:t>
            </a:r>
            <a:endParaRPr sz="900" dirty="0"/>
          </a:p>
        </p:txBody>
      </p:sp>
      <p:sp>
        <p:nvSpPr>
          <p:cNvPr id="3" name="TextBox 2">
            <a:extLst>
              <a:ext uri="{FF2B5EF4-FFF2-40B4-BE49-F238E27FC236}">
                <a16:creationId xmlns:a16="http://schemas.microsoft.com/office/drawing/2014/main" id="{4DDE7DAA-7E02-8F3D-4F68-3322C13CB631}"/>
              </a:ext>
            </a:extLst>
          </p:cNvPr>
          <p:cNvSpPr txBox="1"/>
          <p:nvPr/>
        </p:nvSpPr>
        <p:spPr>
          <a:xfrm>
            <a:off x="166048" y="2156251"/>
            <a:ext cx="3848986" cy="830997"/>
          </a:xfrm>
          <a:prstGeom prst="rect">
            <a:avLst/>
          </a:prstGeom>
          <a:noFill/>
        </p:spPr>
        <p:txBody>
          <a:bodyPr wrap="square" rtlCol="0">
            <a:spAutoFit/>
          </a:bodyPr>
          <a:lstStyle/>
          <a:p>
            <a:r>
              <a:rPr lang="en-US" sz="1000" b="1" i="1" dirty="0">
                <a:solidFill>
                  <a:schemeClr val="bg1"/>
                </a:solidFill>
                <a:latin typeface="+mn-lt"/>
              </a:rPr>
              <a:t>Generally in today’s farming , farmers are facing lots of problems due to cattle because the stray animals due to search of food enter in the crop field and destroy the crop at other hand  the insects and pest.</a:t>
            </a:r>
          </a:p>
          <a:p>
            <a:endParaRPr lang="en-IN" sz="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494629" y="229550"/>
            <a:ext cx="8280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Why?</a:t>
            </a:r>
            <a:endParaRPr sz="2000"/>
          </a:p>
        </p:txBody>
      </p:sp>
      <p:sp>
        <p:nvSpPr>
          <p:cNvPr id="270" name="Google Shape;270;p41"/>
          <p:cNvSpPr txBox="1"/>
          <p:nvPr/>
        </p:nvSpPr>
        <p:spPr>
          <a:xfrm>
            <a:off x="410771" y="805550"/>
            <a:ext cx="8238600" cy="3414300"/>
          </a:xfrm>
          <a:prstGeom prst="rect">
            <a:avLst/>
          </a:prstGeom>
          <a:noFill/>
          <a:ln>
            <a:noFill/>
          </a:ln>
        </p:spPr>
        <p:txBody>
          <a:bodyPr spcFirstLastPara="1" wrap="square" lIns="91425" tIns="91425" rIns="91425" bIns="91425" anchor="t" anchorCtr="0">
            <a:noAutofit/>
          </a:bodyPr>
          <a:lstStyle/>
          <a:p>
            <a:r>
              <a:rPr lang="en-US" sz="1800" b="1" dirty="0">
                <a:latin typeface="Libre Franklin" pitchFamily="2" charset="0"/>
              </a:rPr>
              <a:t>Generally in today’s farming , farmers are facing lots of problems due to cattle because the stray animals due to search of food enter in the crop field and destroy the crop at other hand  the insects and pest.</a:t>
            </a:r>
            <a:endParaRPr lang="en-US" sz="1800" dirty="0"/>
          </a:p>
          <a:p>
            <a:br>
              <a:rPr lang="en-US" sz="1800" dirty="0"/>
            </a:br>
            <a:r>
              <a:rPr lang="en-US" sz="1800" b="1" dirty="0">
                <a:latin typeface="Libre Franklin" pitchFamily="2" charset="0"/>
              </a:rPr>
              <a:t>EXAMPLE 1 :</a:t>
            </a:r>
            <a:endParaRPr lang="en-US" sz="1800" dirty="0"/>
          </a:p>
          <a:p>
            <a:r>
              <a:rPr lang="en-US" sz="1800" b="1" dirty="0">
                <a:latin typeface="Libre Franklin" pitchFamily="2" charset="0"/>
              </a:rPr>
              <a:t>mainly the desert locust they eat the leaves and flowers and slowly reach to the roots and the crop completely destroy.</a:t>
            </a:r>
            <a:endParaRPr lang="en-US" sz="1800" dirty="0"/>
          </a:p>
          <a:p>
            <a:br>
              <a:rPr lang="en-US" sz="1800" dirty="0"/>
            </a:br>
            <a:r>
              <a:rPr lang="en-US" sz="1800" b="1" dirty="0">
                <a:latin typeface="Libre Franklin" pitchFamily="2" charset="0"/>
              </a:rPr>
              <a:t>EXAMPLE 2 :</a:t>
            </a:r>
            <a:endParaRPr lang="en-US" sz="1800" dirty="0"/>
          </a:p>
          <a:p>
            <a:r>
              <a:rPr lang="en-US" sz="1800" b="1" dirty="0">
                <a:latin typeface="Libre Franklin" pitchFamily="2" charset="0"/>
              </a:rPr>
              <a:t>Cattle’s problems in state </a:t>
            </a:r>
            <a:r>
              <a:rPr lang="en-US" sz="1800" b="1" dirty="0"/>
              <a:t>UP , MP , MAHARASTRA , PUNJAB , HARIYAANA </a:t>
            </a:r>
            <a:r>
              <a:rPr lang="en-US" sz="1800" b="1" dirty="0">
                <a:latin typeface="Libre Franklin" pitchFamily="2" charset="0"/>
              </a:rPr>
              <a:t>etc.</a:t>
            </a:r>
            <a:endParaRPr lang="en-US" sz="1800" dirty="0"/>
          </a:p>
          <a:p>
            <a:r>
              <a:rPr lang="en-US" sz="1800" b="1" dirty="0">
                <a:latin typeface="Libre Franklin" pitchFamily="2" charset="0"/>
              </a:rPr>
              <a:t>States .</a:t>
            </a:r>
            <a:endParaRPr lang="en-US" sz="1800" dirty="0"/>
          </a:p>
          <a:p>
            <a:br>
              <a:rPr lang="en-US" sz="1800" dirty="0"/>
            </a:br>
            <a:endParaRPr sz="1800" dirty="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a:off x="494629" y="229550"/>
            <a:ext cx="8280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rgbClr val="222222"/>
                </a:solidFill>
                <a:highlight>
                  <a:srgbClr val="FFFFFF"/>
                </a:highlight>
              </a:rPr>
              <a:t>User Segment:</a:t>
            </a:r>
            <a:endParaRPr sz="2000" dirty="0"/>
          </a:p>
        </p:txBody>
      </p:sp>
      <p:sp>
        <p:nvSpPr>
          <p:cNvPr id="276" name="Google Shape;276;p42"/>
          <p:cNvSpPr txBox="1"/>
          <p:nvPr/>
        </p:nvSpPr>
        <p:spPr>
          <a:xfrm>
            <a:off x="369371" y="805550"/>
            <a:ext cx="8048017" cy="3414300"/>
          </a:xfrm>
          <a:prstGeom prst="rect">
            <a:avLst/>
          </a:prstGeom>
          <a:noFill/>
          <a:ln>
            <a:noFill/>
          </a:ln>
        </p:spPr>
        <p:txBody>
          <a:bodyPr spcFirstLastPara="1" wrap="square" lIns="91425" tIns="91425" rIns="91425" bIns="91425" anchor="t" anchorCtr="0">
            <a:noAutofit/>
          </a:bodyPr>
          <a:lstStyle/>
          <a:p>
            <a:pPr marL="285750" lvl="0" indent="-285750">
              <a:spcBef>
                <a:spcPts val="1000"/>
              </a:spcBef>
              <a:buClr>
                <a:schemeClr val="dk1"/>
              </a:buClr>
              <a:buSzPts val="1600"/>
              <a:buFont typeface="Noto Sans Symbols"/>
              <a:buChar char="⮚"/>
            </a:pPr>
            <a:r>
              <a:rPr lang="en-US" sz="1800" b="1" dirty="0">
                <a:solidFill>
                  <a:schemeClr val="dk1"/>
                </a:solidFill>
                <a:latin typeface="Libre Franklin"/>
                <a:ea typeface="Libre Franklin"/>
                <a:cs typeface="Libre Franklin"/>
                <a:sym typeface="Libre Franklin"/>
              </a:rPr>
              <a:t>Analog Security Systems</a:t>
            </a:r>
          </a:p>
          <a:p>
            <a:pPr marL="285750" lvl="0" indent="-285750">
              <a:spcBef>
                <a:spcPts val="1000"/>
              </a:spcBef>
              <a:buClr>
                <a:schemeClr val="dk1"/>
              </a:buClr>
              <a:buSzPts val="1600"/>
              <a:buFont typeface="Noto Sans Symbols"/>
              <a:buChar char="⮚"/>
            </a:pPr>
            <a:r>
              <a:rPr lang="en-US" sz="1800" b="1" dirty="0"/>
              <a:t>IP Security Systems</a:t>
            </a:r>
          </a:p>
          <a:p>
            <a:pPr marL="285750" lvl="0" indent="-285750">
              <a:spcBef>
                <a:spcPts val="1000"/>
              </a:spcBef>
              <a:buClr>
                <a:schemeClr val="dk1"/>
              </a:buClr>
              <a:buSzPts val="1600"/>
              <a:buFont typeface="Noto Sans Symbols"/>
              <a:buChar char="⮚"/>
            </a:pPr>
            <a:r>
              <a:rPr lang="en-US" sz="1800" b="1" dirty="0"/>
              <a:t>Radio frequency technology</a:t>
            </a:r>
          </a:p>
          <a:p>
            <a:pPr marL="285750" lvl="0" indent="-285750">
              <a:spcBef>
                <a:spcPts val="1000"/>
              </a:spcBef>
              <a:buClr>
                <a:schemeClr val="dk1"/>
              </a:buClr>
              <a:buSzPts val="1600"/>
              <a:buFont typeface="Noto Sans Symbols"/>
              <a:buChar char="⮚"/>
            </a:pPr>
            <a:r>
              <a:rPr lang="en-US" sz="1800" b="1" dirty="0"/>
              <a:t>Radar Technology</a:t>
            </a:r>
          </a:p>
          <a:p>
            <a:pPr marL="285750" lvl="0" indent="-285750">
              <a:spcBef>
                <a:spcPts val="1000"/>
              </a:spcBef>
              <a:buClr>
                <a:schemeClr val="dk1"/>
              </a:buClr>
              <a:buSzPts val="1600"/>
              <a:buFont typeface="Noto Sans Symbols"/>
              <a:buChar char="⮚"/>
            </a:pPr>
            <a:r>
              <a:rPr lang="en-US" sz="1800" b="1" dirty="0"/>
              <a:t>Optical/ Visual technology</a:t>
            </a:r>
          </a:p>
          <a:p>
            <a:pPr marL="285750" lvl="0" indent="-285750">
              <a:spcBef>
                <a:spcPts val="1000"/>
              </a:spcBef>
              <a:buClr>
                <a:schemeClr val="dk1"/>
              </a:buClr>
              <a:buSzPts val="1600"/>
              <a:buFont typeface="Noto Sans Symbols"/>
              <a:buChar char="⮚"/>
            </a:pPr>
            <a:r>
              <a:rPr lang="en-US" sz="1800" b="1" dirty="0"/>
              <a:t>GPS</a:t>
            </a:r>
          </a:p>
          <a:p>
            <a:pPr marL="285750" lvl="0" indent="-285750">
              <a:spcBef>
                <a:spcPts val="1000"/>
              </a:spcBef>
              <a:buClr>
                <a:schemeClr val="dk1"/>
              </a:buClr>
              <a:buSzPts val="1600"/>
              <a:buFont typeface="Noto Sans Symbols"/>
              <a:buChar char="⮚"/>
            </a:pPr>
            <a:r>
              <a:rPr lang="en-US" sz="1800" b="1" dirty="0"/>
              <a:t>Machine Learning</a:t>
            </a:r>
          </a:p>
          <a:p>
            <a:pPr marL="285750" lvl="0" indent="-285750">
              <a:spcBef>
                <a:spcPts val="1000"/>
              </a:spcBef>
              <a:buClr>
                <a:schemeClr val="dk1"/>
              </a:buClr>
              <a:buSzPts val="1600"/>
              <a:buFont typeface="Noto Sans Symbols"/>
              <a:buChar char="⮚"/>
            </a:pPr>
            <a:r>
              <a:rPr lang="en-US" sz="1800" b="1" dirty="0"/>
              <a:t>Leaser beam</a:t>
            </a:r>
            <a:endParaRPr lang="en" sz="1800" b="1" dirty="0">
              <a:solidFill>
                <a:srgbClr val="222222"/>
              </a:solidFill>
              <a:highlight>
                <a:srgbClr val="FFFFFF"/>
              </a:highlight>
              <a:latin typeface="Lato"/>
              <a:ea typeface="Lato"/>
              <a:cs typeface="Lato"/>
              <a:sym typeface="Lato"/>
            </a:endParaRPr>
          </a:p>
          <a:p>
            <a:br>
              <a:rPr lang="en-US" sz="2800" dirty="0"/>
            </a:br>
            <a:endParaRPr lang="en-US" sz="2800" b="1" dirty="0"/>
          </a:p>
          <a:p>
            <a:pPr marL="0" lvl="0" indent="0" algn="l" rtl="0">
              <a:lnSpc>
                <a:spcPct val="115000"/>
              </a:lnSpc>
              <a:spcBef>
                <a:spcPts val="1000"/>
              </a:spcBef>
              <a:spcAft>
                <a:spcPts val="0"/>
              </a:spcAft>
              <a:buNone/>
            </a:pPr>
            <a:endParaRPr dirty="0">
              <a:solidFill>
                <a:srgbClr val="222222"/>
              </a:solidFill>
              <a:highlight>
                <a:srgbClr val="FFFFFF"/>
              </a:highlight>
              <a:latin typeface="Lato"/>
              <a:ea typeface="Lato"/>
              <a:cs typeface="Lato"/>
              <a:sym typeface="Lato"/>
            </a:endParaRPr>
          </a:p>
          <a:p>
            <a:pPr marL="0" lvl="0" indent="0" algn="l" rtl="0">
              <a:lnSpc>
                <a:spcPct val="115000"/>
              </a:lnSpc>
              <a:spcBef>
                <a:spcPts val="1000"/>
              </a:spcBef>
              <a:spcAft>
                <a:spcPts val="1000"/>
              </a:spcAft>
              <a:buNone/>
            </a:pPr>
            <a:endParaRPr sz="1200" dirty="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3"/>
          <p:cNvSpPr txBox="1"/>
          <p:nvPr/>
        </p:nvSpPr>
        <p:spPr>
          <a:xfrm>
            <a:off x="65314" y="410971"/>
            <a:ext cx="8348898" cy="5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1000"/>
              </a:spcAft>
              <a:buNone/>
            </a:pPr>
            <a:r>
              <a:rPr lang="en-IN" b="1" dirty="0">
                <a:solidFill>
                  <a:schemeClr val="tx1"/>
                </a:solidFill>
                <a:highlight>
                  <a:srgbClr val="FFFF00"/>
                </a:highlight>
                <a:latin typeface="Lato"/>
                <a:ea typeface="Lato"/>
                <a:cs typeface="Lato"/>
                <a:sym typeface="Lato"/>
              </a:rPr>
              <a:t>A</a:t>
            </a:r>
            <a:r>
              <a:rPr lang="en" b="1" dirty="0">
                <a:solidFill>
                  <a:schemeClr val="tx1"/>
                </a:solidFill>
                <a:highlight>
                  <a:srgbClr val="FFFF00"/>
                </a:highlight>
                <a:latin typeface="Lato"/>
                <a:ea typeface="Lato"/>
                <a:cs typeface="Lato"/>
                <a:sym typeface="Lato"/>
              </a:rPr>
              <a:t>ll most compeleted the project.</a:t>
            </a:r>
          </a:p>
        </p:txBody>
      </p:sp>
      <p:sp>
        <p:nvSpPr>
          <p:cNvPr id="282" name="Google Shape;282;p43"/>
          <p:cNvSpPr txBox="1">
            <a:spLocks noGrp="1"/>
          </p:cNvSpPr>
          <p:nvPr>
            <p:ph type="title"/>
          </p:nvPr>
        </p:nvSpPr>
        <p:spPr>
          <a:xfrm>
            <a:off x="65314" y="0"/>
            <a:ext cx="8280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Current Landscape</a:t>
            </a:r>
            <a:endParaRPr sz="2000" dirty="0"/>
          </a:p>
        </p:txBody>
      </p:sp>
      <p:pic>
        <p:nvPicPr>
          <p:cNvPr id="7" name="Picture 6">
            <a:extLst>
              <a:ext uri="{FF2B5EF4-FFF2-40B4-BE49-F238E27FC236}">
                <a16:creationId xmlns:a16="http://schemas.microsoft.com/office/drawing/2014/main" id="{133AD574-DE31-4196-DFA0-AD337B1751CA}"/>
              </a:ext>
            </a:extLst>
          </p:cNvPr>
          <p:cNvPicPr>
            <a:picLocks noChangeAspect="1"/>
          </p:cNvPicPr>
          <p:nvPr/>
        </p:nvPicPr>
        <p:blipFill>
          <a:blip r:embed="rId3"/>
          <a:stretch>
            <a:fillRect/>
          </a:stretch>
        </p:blipFill>
        <p:spPr>
          <a:xfrm>
            <a:off x="65314" y="986971"/>
            <a:ext cx="8919030" cy="404948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4"/>
          <p:cNvSpPr txBox="1">
            <a:spLocks noGrp="1"/>
          </p:cNvSpPr>
          <p:nvPr>
            <p:ph type="title"/>
          </p:nvPr>
        </p:nvSpPr>
        <p:spPr>
          <a:xfrm>
            <a:off x="494629" y="229550"/>
            <a:ext cx="8280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DEMO</a:t>
            </a:r>
            <a:endParaRPr sz="2000"/>
          </a:p>
        </p:txBody>
      </p:sp>
      <p:sp>
        <p:nvSpPr>
          <p:cNvPr id="288" name="Google Shape;288;p44"/>
          <p:cNvSpPr txBox="1"/>
          <p:nvPr/>
        </p:nvSpPr>
        <p:spPr>
          <a:xfrm>
            <a:off x="654142" y="1179654"/>
            <a:ext cx="8238600" cy="34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Lato"/>
              <a:ea typeface="Lato"/>
              <a:cs typeface="Lato"/>
              <a:sym typeface="Lato"/>
            </a:endParaRPr>
          </a:p>
          <a:p>
            <a:pPr marL="914400" lvl="0" indent="0" algn="l" rtl="0">
              <a:spcBef>
                <a:spcPts val="0"/>
              </a:spcBef>
              <a:spcAft>
                <a:spcPts val="0"/>
              </a:spcAft>
              <a:buNone/>
            </a:pPr>
            <a:endParaRPr sz="1200" dirty="0">
              <a:latin typeface="Lato"/>
              <a:ea typeface="Lato"/>
              <a:cs typeface="Lato"/>
              <a:sym typeface="Lato"/>
            </a:endParaRPr>
          </a:p>
        </p:txBody>
      </p:sp>
      <p:pic>
        <p:nvPicPr>
          <p:cNvPr id="5" name="WhatsApp Video 2022-04-24 at 1.39.29 AM">
            <a:hlinkClick r:id="" action="ppaction://media"/>
            <a:extLst>
              <a:ext uri="{FF2B5EF4-FFF2-40B4-BE49-F238E27FC236}">
                <a16:creationId xmlns:a16="http://schemas.microsoft.com/office/drawing/2014/main" id="{47690044-194E-24F3-12A5-D486CBCBF4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8685" y="715925"/>
            <a:ext cx="8694057" cy="394822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5"/>
          <p:cNvSpPr txBox="1">
            <a:spLocks noGrp="1"/>
          </p:cNvSpPr>
          <p:nvPr>
            <p:ph type="title"/>
          </p:nvPr>
        </p:nvSpPr>
        <p:spPr>
          <a:xfrm>
            <a:off x="494629" y="229550"/>
            <a:ext cx="8280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222222"/>
                </a:solidFill>
                <a:highlight>
                  <a:srgbClr val="FFFFFF"/>
                </a:highlight>
              </a:rPr>
              <a:t>Key Differentiators &amp; Adoption Plan</a:t>
            </a:r>
            <a:endParaRPr sz="2000"/>
          </a:p>
        </p:txBody>
      </p:sp>
      <p:sp>
        <p:nvSpPr>
          <p:cNvPr id="294" name="Google Shape;294;p45"/>
          <p:cNvSpPr txBox="1"/>
          <p:nvPr/>
        </p:nvSpPr>
        <p:spPr>
          <a:xfrm>
            <a:off x="345460" y="1085986"/>
            <a:ext cx="8238600" cy="34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Lato"/>
              <a:ea typeface="Lato"/>
              <a:cs typeface="Lato"/>
              <a:sym typeface="Lato"/>
            </a:endParaRPr>
          </a:p>
        </p:txBody>
      </p:sp>
      <p:pic>
        <p:nvPicPr>
          <p:cNvPr id="4" name="Picture 3">
            <a:extLst>
              <a:ext uri="{FF2B5EF4-FFF2-40B4-BE49-F238E27FC236}">
                <a16:creationId xmlns:a16="http://schemas.microsoft.com/office/drawing/2014/main" id="{9AA118F8-18F4-464C-ABB4-606848B6C43D}"/>
              </a:ext>
            </a:extLst>
          </p:cNvPr>
          <p:cNvPicPr>
            <a:picLocks noChangeAspect="1"/>
          </p:cNvPicPr>
          <p:nvPr/>
        </p:nvPicPr>
        <p:blipFill>
          <a:blip r:embed="rId3"/>
          <a:stretch>
            <a:fillRect/>
          </a:stretch>
        </p:blipFill>
        <p:spPr>
          <a:xfrm>
            <a:off x="1490553" y="1289641"/>
            <a:ext cx="4876800" cy="3491081"/>
          </a:xfrm>
          <a:prstGeom prst="rect">
            <a:avLst/>
          </a:prstGeom>
        </p:spPr>
      </p:pic>
      <p:sp>
        <p:nvSpPr>
          <p:cNvPr id="2" name="TextBox 1">
            <a:extLst>
              <a:ext uri="{FF2B5EF4-FFF2-40B4-BE49-F238E27FC236}">
                <a16:creationId xmlns:a16="http://schemas.microsoft.com/office/drawing/2014/main" id="{7C3211E2-7F18-78D2-7D64-491B3A43DFDE}"/>
              </a:ext>
            </a:extLst>
          </p:cNvPr>
          <p:cNvSpPr txBox="1"/>
          <p:nvPr/>
        </p:nvSpPr>
        <p:spPr>
          <a:xfrm>
            <a:off x="1490553" y="827976"/>
            <a:ext cx="5254172" cy="461665"/>
          </a:xfrm>
          <a:prstGeom prst="rect">
            <a:avLst/>
          </a:prstGeom>
          <a:noFill/>
        </p:spPr>
        <p:txBody>
          <a:bodyPr wrap="square" rtlCol="0">
            <a:spAutoFit/>
          </a:bodyPr>
          <a:lstStyle/>
          <a:p>
            <a:pPr algn="ctr"/>
            <a:r>
              <a:rPr lang="en-US" sz="2400" dirty="0"/>
              <a:t>FLOW CHART</a:t>
            </a:r>
            <a:endParaRPr lang="en-IN"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6"/>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Future Vision</a:t>
            </a:r>
            <a:endParaRPr sz="2000"/>
          </a:p>
        </p:txBody>
      </p:sp>
      <p:sp>
        <p:nvSpPr>
          <p:cNvPr id="5" name="TextBox 4">
            <a:extLst>
              <a:ext uri="{FF2B5EF4-FFF2-40B4-BE49-F238E27FC236}">
                <a16:creationId xmlns:a16="http://schemas.microsoft.com/office/drawing/2014/main" id="{6B891D23-1CF9-7AF1-6C52-0C0C0A7BAB07}"/>
              </a:ext>
            </a:extLst>
          </p:cNvPr>
          <p:cNvSpPr txBox="1"/>
          <p:nvPr/>
        </p:nvSpPr>
        <p:spPr>
          <a:xfrm>
            <a:off x="341085" y="988175"/>
            <a:ext cx="8469085" cy="2939266"/>
          </a:xfrm>
          <a:prstGeom prst="rect">
            <a:avLst/>
          </a:prstGeom>
          <a:noFill/>
        </p:spPr>
        <p:txBody>
          <a:bodyPr wrap="square">
            <a:spAutoFit/>
          </a:bodyPr>
          <a:lstStyle/>
          <a:p>
            <a:pPr marL="0" lvl="0" indent="0" algn="l" rtl="0">
              <a:spcBef>
                <a:spcPts val="0"/>
              </a:spcBef>
              <a:spcAft>
                <a:spcPts val="0"/>
              </a:spcAft>
              <a:buNone/>
            </a:pPr>
            <a:r>
              <a:rPr lang="en-US" sz="2000" dirty="0">
                <a:solidFill>
                  <a:srgbClr val="222222"/>
                </a:solidFill>
                <a:highlight>
                  <a:srgbClr val="FFFFFF"/>
                </a:highlight>
                <a:latin typeface="Lato"/>
                <a:ea typeface="Lato"/>
                <a:cs typeface="Lato"/>
                <a:sym typeface="Lato"/>
              </a:rPr>
              <a:t>Present your solution, talk about methodology, architecture &amp; scalability</a:t>
            </a:r>
          </a:p>
          <a:p>
            <a:pPr marL="342900" lvl="0" indent="-342900">
              <a:buClr>
                <a:schemeClr val="lt2"/>
              </a:buClr>
              <a:buSzPts val="1800"/>
              <a:buFont typeface="Wingdings" pitchFamily="2" charset="2"/>
              <a:buChar char="Ø"/>
            </a:pPr>
            <a:r>
              <a:rPr lang="en-US" sz="2000" dirty="0"/>
              <a:t>We are converting a normal CCTV camera to a advanced camera for detecting animals and insects .</a:t>
            </a:r>
          </a:p>
          <a:p>
            <a:pPr marL="285750" lvl="0" indent="-285750">
              <a:spcBef>
                <a:spcPts val="1000"/>
              </a:spcBef>
              <a:buClr>
                <a:schemeClr val="dk1"/>
              </a:buClr>
              <a:buSzPts val="1600"/>
              <a:buFont typeface="Wingdings" pitchFamily="2" charset="2"/>
              <a:buChar char="Ø"/>
            </a:pPr>
            <a:r>
              <a:rPr lang="en-US" sz="2000" dirty="0"/>
              <a:t>By using Ultrasonic + thermal detection+ Infrared rays laser beams .</a:t>
            </a:r>
          </a:p>
          <a:p>
            <a:pPr marL="285750" lvl="0" indent="-285750">
              <a:spcBef>
                <a:spcPts val="1000"/>
              </a:spcBef>
              <a:buClr>
                <a:schemeClr val="dk1"/>
              </a:buClr>
              <a:buSzPts val="1600"/>
              <a:buFont typeface="Wingdings" pitchFamily="2" charset="2"/>
              <a:buChar char="Ø"/>
            </a:pPr>
            <a:r>
              <a:rPr lang="en-US" sz="2000" dirty="0"/>
              <a:t>video from the camera, compresses it, and then stores it on a hard drive for either live viewing and detect images of drone by using ML .</a:t>
            </a:r>
          </a:p>
          <a:p>
            <a:pPr marL="285750" lvl="0" indent="-285750">
              <a:spcBef>
                <a:spcPts val="1000"/>
              </a:spcBef>
              <a:buClr>
                <a:schemeClr val="dk1"/>
              </a:buClr>
              <a:buSzPts val="1600"/>
              <a:buFont typeface="Wingdings" pitchFamily="2" charset="2"/>
              <a:buChar char="Ø"/>
            </a:pPr>
            <a:r>
              <a:rPr lang="en-US" sz="2000" dirty="0"/>
              <a:t>When it will detect any animals, it will gives us alarm and notification to owner and produce sound which help to distract the animals</a:t>
            </a:r>
            <a:endParaRPr lang="en-US" sz="2000" dirty="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7"/>
          <p:cNvSpPr txBox="1">
            <a:spLocks noGrp="1"/>
          </p:cNvSpPr>
          <p:nvPr>
            <p:ph type="title"/>
          </p:nvPr>
        </p:nvSpPr>
        <p:spPr>
          <a:xfrm>
            <a:off x="0" y="2611"/>
            <a:ext cx="8280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Moment!</a:t>
            </a:r>
            <a:endParaRPr sz="2000" dirty="0"/>
          </a:p>
        </p:txBody>
      </p:sp>
      <p:sp>
        <p:nvSpPr>
          <p:cNvPr id="306" name="Google Shape;306;p47"/>
          <p:cNvSpPr txBox="1"/>
          <p:nvPr/>
        </p:nvSpPr>
        <p:spPr>
          <a:xfrm>
            <a:off x="625789" y="938648"/>
            <a:ext cx="8238600" cy="34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Lato"/>
              <a:ea typeface="Lato"/>
              <a:cs typeface="Lato"/>
              <a:sym typeface="Lato"/>
            </a:endParaRPr>
          </a:p>
        </p:txBody>
      </p:sp>
      <p:pic>
        <p:nvPicPr>
          <p:cNvPr id="4" name="Picture 2" descr="Object Detection with 10 lines of code | by Moses Olafenwa | Towards Data  Science">
            <a:extLst>
              <a:ext uri="{FF2B5EF4-FFF2-40B4-BE49-F238E27FC236}">
                <a16:creationId xmlns:a16="http://schemas.microsoft.com/office/drawing/2014/main" id="{DC84FA5C-B437-192D-79DD-4D7E8600D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9" y="578611"/>
            <a:ext cx="3759128" cy="19105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ow Detection - Finetune SSD Network with MXNet - YouTube">
            <a:extLst>
              <a:ext uri="{FF2B5EF4-FFF2-40B4-BE49-F238E27FC236}">
                <a16:creationId xmlns:a16="http://schemas.microsoft.com/office/drawing/2014/main" id="{2ADC31CD-DA03-3269-EC8B-BB423163A4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3786" y="62724"/>
            <a:ext cx="5242885" cy="49592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object detection | birds detection - YouTube">
            <a:extLst>
              <a:ext uri="{FF2B5EF4-FFF2-40B4-BE49-F238E27FC236}">
                <a16:creationId xmlns:a16="http://schemas.microsoft.com/office/drawing/2014/main" id="{26D93124-67B0-B97A-74EA-51947F406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29" y="2542335"/>
            <a:ext cx="3759128" cy="2479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338275" y="1916925"/>
            <a:ext cx="8649300" cy="8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Thank You</a:t>
            </a:r>
            <a:endParaRPr sz="3600"/>
          </a:p>
        </p:txBody>
      </p:sp>
      <p:sp>
        <p:nvSpPr>
          <p:cNvPr id="3" name="Subtitle 2">
            <a:extLst>
              <a:ext uri="{FF2B5EF4-FFF2-40B4-BE49-F238E27FC236}">
                <a16:creationId xmlns:a16="http://schemas.microsoft.com/office/drawing/2014/main" id="{CF44287E-B351-9ED7-4E7D-D86D8EDCA3F2}"/>
              </a:ext>
            </a:extLst>
          </p:cNvPr>
          <p:cNvSpPr>
            <a:spLocks noGrp="1"/>
          </p:cNvSpPr>
          <p:nvPr>
            <p:ph type="subTitle" idx="1"/>
          </p:nvPr>
        </p:nvSpPr>
        <p:spPr>
          <a:xfrm>
            <a:off x="339712" y="2750625"/>
            <a:ext cx="4559100" cy="1743404"/>
          </a:xfrm>
        </p:spPr>
        <p:txBody>
          <a:bodyPr/>
          <a:lstStyle/>
          <a:p>
            <a:pPr marL="0" lvl="0" indent="0" algn="l" rtl="0">
              <a:spcBef>
                <a:spcPts val="0"/>
              </a:spcBef>
              <a:spcAft>
                <a:spcPts val="0"/>
              </a:spcAft>
              <a:buNone/>
            </a:pPr>
            <a:r>
              <a:rPr lang="en" sz="1000" dirty="0"/>
              <a:t>KRISHANKANT YADAV</a:t>
            </a:r>
          </a:p>
          <a:p>
            <a:pPr marL="0" lvl="0" indent="0" algn="l" rtl="0">
              <a:spcBef>
                <a:spcPts val="0"/>
              </a:spcBef>
              <a:spcAft>
                <a:spcPts val="0"/>
              </a:spcAft>
              <a:buNone/>
            </a:pPr>
            <a:r>
              <a:rPr lang="en" sz="1000" dirty="0"/>
              <a:t>NARESH SUMAN</a:t>
            </a:r>
          </a:p>
          <a:p>
            <a:pPr marL="0" lvl="0" indent="0" algn="l" rtl="0">
              <a:spcBef>
                <a:spcPts val="0"/>
              </a:spcBef>
              <a:spcAft>
                <a:spcPts val="0"/>
              </a:spcAft>
              <a:buNone/>
            </a:pPr>
            <a:r>
              <a:rPr lang="en" sz="1000" dirty="0"/>
              <a:t>RASHI VERMA                                           </a:t>
            </a:r>
          </a:p>
          <a:p>
            <a:pPr marL="0" lvl="0" indent="0" algn="l" rtl="0">
              <a:spcBef>
                <a:spcPts val="0"/>
              </a:spcBef>
              <a:spcAft>
                <a:spcPts val="0"/>
              </a:spcAft>
              <a:buNone/>
            </a:pPr>
            <a:r>
              <a:rPr lang="en" sz="1000" dirty="0"/>
              <a:t>NIKITA KUMARI                                        </a:t>
            </a:r>
          </a:p>
          <a:p>
            <a:pPr marL="0" lvl="0" indent="0" algn="l" rtl="0">
              <a:spcBef>
                <a:spcPts val="0"/>
              </a:spcBef>
              <a:spcAft>
                <a:spcPts val="0"/>
              </a:spcAft>
              <a:buNone/>
            </a:pPr>
            <a:r>
              <a:rPr lang="en" sz="1000" dirty="0"/>
              <a:t>KHUSHI VERMA                                        </a:t>
            </a:r>
          </a:p>
          <a:p>
            <a:pPr marL="0" lvl="0" indent="0" algn="l" rtl="0">
              <a:spcBef>
                <a:spcPts val="0"/>
              </a:spcBef>
              <a:spcAft>
                <a:spcPts val="0"/>
              </a:spcAft>
              <a:buNone/>
            </a:pPr>
            <a:r>
              <a:rPr lang="en-IN" sz="1000" dirty="0"/>
              <a:t>DISHA CHOUDHARY</a:t>
            </a:r>
          </a:p>
        </p:txBody>
      </p:sp>
    </p:spTree>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313</Words>
  <Application>Microsoft Office PowerPoint</Application>
  <PresentationFormat>On-screen Show (16:9)</PresentationFormat>
  <Paragraphs>46</Paragraphs>
  <Slides>9</Slides>
  <Notes>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Lato Black</vt:lpstr>
      <vt:lpstr>Noto Sans Symbols</vt:lpstr>
      <vt:lpstr>Libre Franklin</vt:lpstr>
      <vt:lpstr>Wingdings</vt:lpstr>
      <vt:lpstr>Arial</vt:lpstr>
      <vt:lpstr>Lato</vt:lpstr>
      <vt:lpstr>TI Template</vt:lpstr>
      <vt:lpstr>TECH-TO-DREAMS </vt:lpstr>
      <vt:lpstr>Why?</vt:lpstr>
      <vt:lpstr>User Segment:</vt:lpstr>
      <vt:lpstr>Current Landscape</vt:lpstr>
      <vt:lpstr>DEMO</vt:lpstr>
      <vt:lpstr>Key Differentiators &amp; Adoption Plan</vt:lpstr>
      <vt:lpstr>Future Vision</vt:lpstr>
      <vt:lpstr>Moment!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Team Name</dc:title>
  <dc:creator>naresh suman</dc:creator>
  <cp:lastModifiedBy>krishankant yadav</cp:lastModifiedBy>
  <cp:revision>16</cp:revision>
  <dcterms:modified xsi:type="dcterms:W3CDTF">2022-05-22T12:07:27Z</dcterms:modified>
</cp:coreProperties>
</file>